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2"/>
  </p:notesMasterIdLst>
  <p:sldIdLst>
    <p:sldId id="256" r:id="rId5"/>
    <p:sldId id="298" r:id="rId6"/>
    <p:sldId id="334" r:id="rId7"/>
    <p:sldId id="335" r:id="rId8"/>
    <p:sldId id="336" r:id="rId9"/>
    <p:sldId id="337" r:id="rId10"/>
    <p:sldId id="338" r:id="rId11"/>
    <p:sldId id="339" r:id="rId12"/>
    <p:sldId id="340" r:id="rId13"/>
    <p:sldId id="341" r:id="rId14"/>
    <p:sldId id="342" r:id="rId15"/>
    <p:sldId id="343" r:id="rId16"/>
    <p:sldId id="344" r:id="rId17"/>
    <p:sldId id="345" r:id="rId18"/>
    <p:sldId id="346" r:id="rId19"/>
    <p:sldId id="348" r:id="rId20"/>
    <p:sldId id="347" r:id="rId21"/>
  </p:sldIdLst>
  <p:sldSz cx="12192000" cy="6858000"/>
  <p:notesSz cx="12192000" cy="6858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6D2690-7461-4F66-9E8F-B36A0160E37F}" v="32" dt="2025-10-13T15:21:21.803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81"/>
  </p:normalViewPr>
  <p:slideViewPr>
    <p:cSldViewPr>
      <p:cViewPr>
        <p:scale>
          <a:sx n="64" d="100"/>
          <a:sy n="64" d="100"/>
        </p:scale>
        <p:origin x="150" y="-5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jandra Alfaro" userId="8850e100-268e-4759-ac1f-c9ad1a263048" providerId="ADAL" clId="{7FD0288E-C6E9-41C1-80B3-724DC4F0D09A}"/>
    <pc:docChg chg="undo custSel modSld">
      <pc:chgData name="Alejandra Alfaro" userId="8850e100-268e-4759-ac1f-c9ad1a263048" providerId="ADAL" clId="{7FD0288E-C6E9-41C1-80B3-724DC4F0D09A}" dt="2025-10-13T15:21:21.801" v="124"/>
      <pc:docMkLst>
        <pc:docMk/>
      </pc:docMkLst>
      <pc:sldChg chg="addSp delSp modSp mod">
        <pc:chgData name="Alejandra Alfaro" userId="8850e100-268e-4759-ac1f-c9ad1a263048" providerId="ADAL" clId="{7FD0288E-C6E9-41C1-80B3-724DC4F0D09A}" dt="2025-10-13T15:15:26.182" v="42" actId="14100"/>
        <pc:sldMkLst>
          <pc:docMk/>
          <pc:sldMk cId="1690007715" sldId="298"/>
        </pc:sldMkLst>
        <pc:graphicFrameChg chg="add mod">
          <ac:chgData name="Alejandra Alfaro" userId="8850e100-268e-4759-ac1f-c9ad1a263048" providerId="ADAL" clId="{7FD0288E-C6E9-41C1-80B3-724DC4F0D09A}" dt="2025-10-13T15:15:26.182" v="42" actId="14100"/>
          <ac:graphicFrameMkLst>
            <pc:docMk/>
            <pc:sldMk cId="1690007715" sldId="298"/>
            <ac:graphicFrameMk id="3" creationId="{31275B67-8D76-4319-9E9A-BF68BDE86A96}"/>
          </ac:graphicFrameMkLst>
        </pc:graphicFrameChg>
        <pc:graphicFrameChg chg="del">
          <ac:chgData name="Alejandra Alfaro" userId="8850e100-268e-4759-ac1f-c9ad1a263048" providerId="ADAL" clId="{7FD0288E-C6E9-41C1-80B3-724DC4F0D09A}" dt="2025-10-13T15:12:06.062" v="0" actId="478"/>
          <ac:graphicFrameMkLst>
            <pc:docMk/>
            <pc:sldMk cId="1690007715" sldId="298"/>
            <ac:graphicFrameMk id="7" creationId="{31275B67-8D76-4319-9E9A-BF68BDE86A96}"/>
          </ac:graphicFrameMkLst>
        </pc:graphicFrameChg>
      </pc:sldChg>
      <pc:sldChg chg="addSp delSp modSp mod">
        <pc:chgData name="Alejandra Alfaro" userId="8850e100-268e-4759-ac1f-c9ad1a263048" providerId="ADAL" clId="{7FD0288E-C6E9-41C1-80B3-724DC4F0D09A}" dt="2025-10-13T15:15:45.961" v="44" actId="14100"/>
        <pc:sldMkLst>
          <pc:docMk/>
          <pc:sldMk cId="2166492663" sldId="334"/>
        </pc:sldMkLst>
        <pc:graphicFrameChg chg="add mod">
          <ac:chgData name="Alejandra Alfaro" userId="8850e100-268e-4759-ac1f-c9ad1a263048" providerId="ADAL" clId="{7FD0288E-C6E9-41C1-80B3-724DC4F0D09A}" dt="2025-10-13T15:15:45.961" v="44" actId="14100"/>
          <ac:graphicFrameMkLst>
            <pc:docMk/>
            <pc:sldMk cId="2166492663" sldId="334"/>
            <ac:graphicFrameMk id="3" creationId="{40B0305E-70A7-432B-8C55-EF6A90C2C8DE}"/>
          </ac:graphicFrameMkLst>
        </pc:graphicFrameChg>
        <pc:graphicFrameChg chg="del">
          <ac:chgData name="Alejandra Alfaro" userId="8850e100-268e-4759-ac1f-c9ad1a263048" providerId="ADAL" clId="{7FD0288E-C6E9-41C1-80B3-724DC4F0D09A}" dt="2025-10-13T15:12:33.711" v="7" actId="478"/>
          <ac:graphicFrameMkLst>
            <pc:docMk/>
            <pc:sldMk cId="2166492663" sldId="334"/>
            <ac:graphicFrameMk id="7" creationId="{40B0305E-70A7-432B-8C55-EF6A90C2C8DE}"/>
          </ac:graphicFrameMkLst>
        </pc:graphicFrameChg>
      </pc:sldChg>
      <pc:sldChg chg="addSp delSp modSp mod">
        <pc:chgData name="Alejandra Alfaro" userId="8850e100-268e-4759-ac1f-c9ad1a263048" providerId="ADAL" clId="{7FD0288E-C6E9-41C1-80B3-724DC4F0D09A}" dt="2025-10-13T15:15:56.755" v="46" actId="14100"/>
        <pc:sldMkLst>
          <pc:docMk/>
          <pc:sldMk cId="3622996337" sldId="335"/>
        </pc:sldMkLst>
        <pc:graphicFrameChg chg="add mod">
          <ac:chgData name="Alejandra Alfaro" userId="8850e100-268e-4759-ac1f-c9ad1a263048" providerId="ADAL" clId="{7FD0288E-C6E9-41C1-80B3-724DC4F0D09A}" dt="2025-10-13T15:15:56.755" v="46" actId="14100"/>
          <ac:graphicFrameMkLst>
            <pc:docMk/>
            <pc:sldMk cId="3622996337" sldId="335"/>
            <ac:graphicFrameMk id="3" creationId="{96E319DC-8926-462C-9FEA-CA7F9F3ECFF2}"/>
          </ac:graphicFrameMkLst>
        </pc:graphicFrameChg>
        <pc:graphicFrameChg chg="del">
          <ac:chgData name="Alejandra Alfaro" userId="8850e100-268e-4759-ac1f-c9ad1a263048" providerId="ADAL" clId="{7FD0288E-C6E9-41C1-80B3-724DC4F0D09A}" dt="2025-10-13T15:13:19.575" v="17" actId="478"/>
          <ac:graphicFrameMkLst>
            <pc:docMk/>
            <pc:sldMk cId="3622996337" sldId="335"/>
            <ac:graphicFrameMk id="8" creationId="{96E319DC-8926-462C-9FEA-CA7F9F3ECFF2}"/>
          </ac:graphicFrameMkLst>
        </pc:graphicFrameChg>
      </pc:sldChg>
      <pc:sldChg chg="addSp delSp modSp mod">
        <pc:chgData name="Alejandra Alfaro" userId="8850e100-268e-4759-ac1f-c9ad1a263048" providerId="ADAL" clId="{7FD0288E-C6E9-41C1-80B3-724DC4F0D09A}" dt="2025-10-13T15:16:12.612" v="50"/>
        <pc:sldMkLst>
          <pc:docMk/>
          <pc:sldMk cId="2246998014" sldId="336"/>
        </pc:sldMkLst>
        <pc:graphicFrameChg chg="add mod">
          <ac:chgData name="Alejandra Alfaro" userId="8850e100-268e-4759-ac1f-c9ad1a263048" providerId="ADAL" clId="{7FD0288E-C6E9-41C1-80B3-724DC4F0D09A}" dt="2025-10-13T15:16:12.612" v="50"/>
          <ac:graphicFrameMkLst>
            <pc:docMk/>
            <pc:sldMk cId="2246998014" sldId="336"/>
            <ac:graphicFrameMk id="3" creationId="{2BBD4E38-BCB1-4085-82C4-7883D39E8E9D}"/>
          </ac:graphicFrameMkLst>
        </pc:graphicFrameChg>
        <pc:graphicFrameChg chg="del">
          <ac:chgData name="Alejandra Alfaro" userId="8850e100-268e-4759-ac1f-c9ad1a263048" providerId="ADAL" clId="{7FD0288E-C6E9-41C1-80B3-724DC4F0D09A}" dt="2025-10-13T15:13:31.578" v="20" actId="478"/>
          <ac:graphicFrameMkLst>
            <pc:docMk/>
            <pc:sldMk cId="2246998014" sldId="336"/>
            <ac:graphicFrameMk id="9" creationId="{2BBD4E38-BCB1-4085-82C4-7883D39E8E9D}"/>
          </ac:graphicFrameMkLst>
        </pc:graphicFrameChg>
      </pc:sldChg>
      <pc:sldChg chg="addSp delSp modSp mod">
        <pc:chgData name="Alejandra Alfaro" userId="8850e100-268e-4759-ac1f-c9ad1a263048" providerId="ADAL" clId="{7FD0288E-C6E9-41C1-80B3-724DC4F0D09A}" dt="2025-10-13T15:16:31.624" v="54"/>
        <pc:sldMkLst>
          <pc:docMk/>
          <pc:sldMk cId="1104709665" sldId="337"/>
        </pc:sldMkLst>
        <pc:graphicFrameChg chg="add mod">
          <ac:chgData name="Alejandra Alfaro" userId="8850e100-268e-4759-ac1f-c9ad1a263048" providerId="ADAL" clId="{7FD0288E-C6E9-41C1-80B3-724DC4F0D09A}" dt="2025-10-13T15:16:31.624" v="54"/>
          <ac:graphicFrameMkLst>
            <pc:docMk/>
            <pc:sldMk cId="1104709665" sldId="337"/>
            <ac:graphicFrameMk id="3" creationId="{1C0C7FFC-77E9-4131-99B6-564243E43340}"/>
          </ac:graphicFrameMkLst>
        </pc:graphicFrameChg>
        <pc:graphicFrameChg chg="del">
          <ac:chgData name="Alejandra Alfaro" userId="8850e100-268e-4759-ac1f-c9ad1a263048" providerId="ADAL" clId="{7FD0288E-C6E9-41C1-80B3-724DC4F0D09A}" dt="2025-10-13T15:13:48.412" v="23" actId="478"/>
          <ac:graphicFrameMkLst>
            <pc:docMk/>
            <pc:sldMk cId="1104709665" sldId="337"/>
            <ac:graphicFrameMk id="7" creationId="{1C0C7FFC-77E9-4131-99B6-564243E43340}"/>
          </ac:graphicFrameMkLst>
        </pc:graphicFrameChg>
      </pc:sldChg>
      <pc:sldChg chg="addSp delSp modSp mod">
        <pc:chgData name="Alejandra Alfaro" userId="8850e100-268e-4759-ac1f-c9ad1a263048" providerId="ADAL" clId="{7FD0288E-C6E9-41C1-80B3-724DC4F0D09A}" dt="2025-10-13T15:18:12.959" v="72"/>
        <pc:sldMkLst>
          <pc:docMk/>
          <pc:sldMk cId="3690244787" sldId="339"/>
        </pc:sldMkLst>
        <pc:graphicFrameChg chg="add mod">
          <ac:chgData name="Alejandra Alfaro" userId="8850e100-268e-4759-ac1f-c9ad1a263048" providerId="ADAL" clId="{7FD0288E-C6E9-41C1-80B3-724DC4F0D09A}" dt="2025-10-13T15:18:12.959" v="72"/>
          <ac:graphicFrameMkLst>
            <pc:docMk/>
            <pc:sldMk cId="3690244787" sldId="339"/>
            <ac:graphicFrameMk id="3" creationId="{E0C4E3BD-4350-45B0-83CD-71779580E6DE}"/>
          </ac:graphicFrameMkLst>
        </pc:graphicFrameChg>
        <pc:graphicFrameChg chg="del">
          <ac:chgData name="Alejandra Alfaro" userId="8850e100-268e-4759-ac1f-c9ad1a263048" providerId="ADAL" clId="{7FD0288E-C6E9-41C1-80B3-724DC4F0D09A}" dt="2025-10-13T15:17:17.312" v="55" actId="478"/>
          <ac:graphicFrameMkLst>
            <pc:docMk/>
            <pc:sldMk cId="3690244787" sldId="339"/>
            <ac:graphicFrameMk id="7" creationId="{E0C4E3BD-4350-45B0-83CD-71779580E6DE}"/>
          </ac:graphicFrameMkLst>
        </pc:graphicFrameChg>
      </pc:sldChg>
      <pc:sldChg chg="addSp delSp modSp mod">
        <pc:chgData name="Alejandra Alfaro" userId="8850e100-268e-4759-ac1f-c9ad1a263048" providerId="ADAL" clId="{7FD0288E-C6E9-41C1-80B3-724DC4F0D09A}" dt="2025-10-13T15:18:27.963" v="76"/>
        <pc:sldMkLst>
          <pc:docMk/>
          <pc:sldMk cId="1551581510" sldId="340"/>
        </pc:sldMkLst>
        <pc:graphicFrameChg chg="add mod">
          <ac:chgData name="Alejandra Alfaro" userId="8850e100-268e-4759-ac1f-c9ad1a263048" providerId="ADAL" clId="{7FD0288E-C6E9-41C1-80B3-724DC4F0D09A}" dt="2025-10-13T15:18:27.963" v="76"/>
          <ac:graphicFrameMkLst>
            <pc:docMk/>
            <pc:sldMk cId="1551581510" sldId="340"/>
            <ac:graphicFrameMk id="3" creationId="{B7796D7F-DE87-4B92-BBDD-F381DAFC88BB}"/>
          </ac:graphicFrameMkLst>
        </pc:graphicFrameChg>
        <pc:graphicFrameChg chg="add del">
          <ac:chgData name="Alejandra Alfaro" userId="8850e100-268e-4759-ac1f-c9ad1a263048" providerId="ADAL" clId="{7FD0288E-C6E9-41C1-80B3-724DC4F0D09A}" dt="2025-10-13T15:17:26.634" v="60" actId="478"/>
          <ac:graphicFrameMkLst>
            <pc:docMk/>
            <pc:sldMk cId="1551581510" sldId="340"/>
            <ac:graphicFrameMk id="4" creationId="{B7796D7F-DE87-4B92-BBDD-F381DAFC88BB}"/>
          </ac:graphicFrameMkLst>
        </pc:graphicFrameChg>
      </pc:sldChg>
      <pc:sldChg chg="addSp delSp modSp mod">
        <pc:chgData name="Alejandra Alfaro" userId="8850e100-268e-4759-ac1f-c9ad1a263048" providerId="ADAL" clId="{7FD0288E-C6E9-41C1-80B3-724DC4F0D09A}" dt="2025-10-13T15:18:40.369" v="80"/>
        <pc:sldMkLst>
          <pc:docMk/>
          <pc:sldMk cId="2205496824" sldId="341"/>
        </pc:sldMkLst>
        <pc:graphicFrameChg chg="add mod">
          <ac:chgData name="Alejandra Alfaro" userId="8850e100-268e-4759-ac1f-c9ad1a263048" providerId="ADAL" clId="{7FD0288E-C6E9-41C1-80B3-724DC4F0D09A}" dt="2025-10-13T15:18:40.369" v="80"/>
          <ac:graphicFrameMkLst>
            <pc:docMk/>
            <pc:sldMk cId="2205496824" sldId="341"/>
            <ac:graphicFrameMk id="3" creationId="{E3B7D69F-ED42-4D91-976F-5A05F3091500}"/>
          </ac:graphicFrameMkLst>
        </pc:graphicFrameChg>
        <pc:graphicFrameChg chg="del">
          <ac:chgData name="Alejandra Alfaro" userId="8850e100-268e-4759-ac1f-c9ad1a263048" providerId="ADAL" clId="{7FD0288E-C6E9-41C1-80B3-724DC4F0D09A}" dt="2025-10-13T15:17:37.207" v="63" actId="478"/>
          <ac:graphicFrameMkLst>
            <pc:docMk/>
            <pc:sldMk cId="2205496824" sldId="341"/>
            <ac:graphicFrameMk id="8" creationId="{E3B7D69F-ED42-4D91-976F-5A05F3091500}"/>
          </ac:graphicFrameMkLst>
        </pc:graphicFrameChg>
      </pc:sldChg>
      <pc:sldChg chg="addSp delSp modSp mod">
        <pc:chgData name="Alejandra Alfaro" userId="8850e100-268e-4759-ac1f-c9ad1a263048" providerId="ADAL" clId="{7FD0288E-C6E9-41C1-80B3-724DC4F0D09A}" dt="2025-10-13T15:18:58.791" v="86"/>
        <pc:sldMkLst>
          <pc:docMk/>
          <pc:sldMk cId="3683176660" sldId="342"/>
        </pc:sldMkLst>
        <pc:graphicFrameChg chg="add mod">
          <ac:chgData name="Alejandra Alfaro" userId="8850e100-268e-4759-ac1f-c9ad1a263048" providerId="ADAL" clId="{7FD0288E-C6E9-41C1-80B3-724DC4F0D09A}" dt="2025-10-13T15:18:58.791" v="86"/>
          <ac:graphicFrameMkLst>
            <pc:docMk/>
            <pc:sldMk cId="3683176660" sldId="342"/>
            <ac:graphicFrameMk id="3" creationId="{F1D84B96-8207-443B-83C4-8B7E798ADA70}"/>
          </ac:graphicFrameMkLst>
        </pc:graphicFrameChg>
        <pc:graphicFrameChg chg="del">
          <ac:chgData name="Alejandra Alfaro" userId="8850e100-268e-4759-ac1f-c9ad1a263048" providerId="ADAL" clId="{7FD0288E-C6E9-41C1-80B3-724DC4F0D09A}" dt="2025-10-13T15:17:48.136" v="66" actId="478"/>
          <ac:graphicFrameMkLst>
            <pc:docMk/>
            <pc:sldMk cId="3683176660" sldId="342"/>
            <ac:graphicFrameMk id="7" creationId="{F1D84B96-8207-443B-83C4-8B7E798ADA70}"/>
          </ac:graphicFrameMkLst>
        </pc:graphicFrameChg>
      </pc:sldChg>
      <pc:sldChg chg="addSp delSp modSp mod">
        <pc:chgData name="Alejandra Alfaro" userId="8850e100-268e-4759-ac1f-c9ad1a263048" providerId="ADAL" clId="{7FD0288E-C6E9-41C1-80B3-724DC4F0D09A}" dt="2025-10-13T15:20:24.796" v="108"/>
        <pc:sldMkLst>
          <pc:docMk/>
          <pc:sldMk cId="4015225869" sldId="344"/>
        </pc:sldMkLst>
        <pc:graphicFrameChg chg="add del mod">
          <ac:chgData name="Alejandra Alfaro" userId="8850e100-268e-4759-ac1f-c9ad1a263048" providerId="ADAL" clId="{7FD0288E-C6E9-41C1-80B3-724DC4F0D09A}" dt="2025-10-13T15:19:25.818" v="90" actId="478"/>
          <ac:graphicFrameMkLst>
            <pc:docMk/>
            <pc:sldMk cId="4015225869" sldId="344"/>
            <ac:graphicFrameMk id="3" creationId="{A9210AFE-AABA-4182-8D77-18A9A3A24EA7}"/>
          </ac:graphicFrameMkLst>
        </pc:graphicFrameChg>
        <pc:graphicFrameChg chg="add mod">
          <ac:chgData name="Alejandra Alfaro" userId="8850e100-268e-4759-ac1f-c9ad1a263048" providerId="ADAL" clId="{7FD0288E-C6E9-41C1-80B3-724DC4F0D09A}" dt="2025-10-13T15:20:24.796" v="108"/>
          <ac:graphicFrameMkLst>
            <pc:docMk/>
            <pc:sldMk cId="4015225869" sldId="344"/>
            <ac:graphicFrameMk id="4" creationId="{A9210AFE-AABA-4182-8D77-18A9A3A24EA7}"/>
          </ac:graphicFrameMkLst>
        </pc:graphicFrameChg>
        <pc:graphicFrameChg chg="del">
          <ac:chgData name="Alejandra Alfaro" userId="8850e100-268e-4759-ac1f-c9ad1a263048" providerId="ADAL" clId="{7FD0288E-C6E9-41C1-80B3-724DC4F0D09A}" dt="2025-10-13T15:19:19.852" v="89" actId="478"/>
          <ac:graphicFrameMkLst>
            <pc:docMk/>
            <pc:sldMk cId="4015225869" sldId="344"/>
            <ac:graphicFrameMk id="7" creationId="{A9210AFE-AABA-4182-8D77-18A9A3A24EA7}"/>
          </ac:graphicFrameMkLst>
        </pc:graphicFrameChg>
      </pc:sldChg>
      <pc:sldChg chg="addSp delSp modSp mod">
        <pc:chgData name="Alejandra Alfaro" userId="8850e100-268e-4759-ac1f-c9ad1a263048" providerId="ADAL" clId="{7FD0288E-C6E9-41C1-80B3-724DC4F0D09A}" dt="2025-10-13T15:20:38.534" v="112"/>
        <pc:sldMkLst>
          <pc:docMk/>
          <pc:sldMk cId="2222602108" sldId="345"/>
        </pc:sldMkLst>
        <pc:graphicFrameChg chg="add mod">
          <ac:chgData name="Alejandra Alfaro" userId="8850e100-268e-4759-ac1f-c9ad1a263048" providerId="ADAL" clId="{7FD0288E-C6E9-41C1-80B3-724DC4F0D09A}" dt="2025-10-13T15:20:38.534" v="112"/>
          <ac:graphicFrameMkLst>
            <pc:docMk/>
            <pc:sldMk cId="2222602108" sldId="345"/>
            <ac:graphicFrameMk id="3" creationId="{DA4A4F5A-55D1-42A2-A3DA-55BAC4B81B6D}"/>
          </ac:graphicFrameMkLst>
        </pc:graphicFrameChg>
        <pc:graphicFrameChg chg="del">
          <ac:chgData name="Alejandra Alfaro" userId="8850e100-268e-4759-ac1f-c9ad1a263048" providerId="ADAL" clId="{7FD0288E-C6E9-41C1-80B3-724DC4F0D09A}" dt="2025-10-13T15:19:30.397" v="93" actId="478"/>
          <ac:graphicFrameMkLst>
            <pc:docMk/>
            <pc:sldMk cId="2222602108" sldId="345"/>
            <ac:graphicFrameMk id="7" creationId="{DA4A4F5A-55D1-42A2-A3DA-55BAC4B81B6D}"/>
          </ac:graphicFrameMkLst>
        </pc:graphicFrameChg>
      </pc:sldChg>
      <pc:sldChg chg="addSp delSp modSp mod">
        <pc:chgData name="Alejandra Alfaro" userId="8850e100-268e-4759-ac1f-c9ad1a263048" providerId="ADAL" clId="{7FD0288E-C6E9-41C1-80B3-724DC4F0D09A}" dt="2025-10-13T15:20:56.540" v="116"/>
        <pc:sldMkLst>
          <pc:docMk/>
          <pc:sldMk cId="507848642" sldId="346"/>
        </pc:sldMkLst>
        <pc:graphicFrameChg chg="add mod">
          <ac:chgData name="Alejandra Alfaro" userId="8850e100-268e-4759-ac1f-c9ad1a263048" providerId="ADAL" clId="{7FD0288E-C6E9-41C1-80B3-724DC4F0D09A}" dt="2025-10-13T15:20:56.540" v="116"/>
          <ac:graphicFrameMkLst>
            <pc:docMk/>
            <pc:sldMk cId="507848642" sldId="346"/>
            <ac:graphicFrameMk id="3" creationId="{8BB8A215-E27C-43F2-8066-C7860D6ED086}"/>
          </ac:graphicFrameMkLst>
        </pc:graphicFrameChg>
        <pc:graphicFrameChg chg="del">
          <ac:chgData name="Alejandra Alfaro" userId="8850e100-268e-4759-ac1f-c9ad1a263048" providerId="ADAL" clId="{7FD0288E-C6E9-41C1-80B3-724DC4F0D09A}" dt="2025-10-13T15:19:40.609" v="96" actId="478"/>
          <ac:graphicFrameMkLst>
            <pc:docMk/>
            <pc:sldMk cId="507848642" sldId="346"/>
            <ac:graphicFrameMk id="8" creationId="{8BB8A215-E27C-43F2-8066-C7860D6ED086}"/>
          </ac:graphicFrameMkLst>
        </pc:graphicFrameChg>
      </pc:sldChg>
      <pc:sldChg chg="addSp delSp modSp mod">
        <pc:chgData name="Alejandra Alfaro" userId="8850e100-268e-4759-ac1f-c9ad1a263048" providerId="ADAL" clId="{7FD0288E-C6E9-41C1-80B3-724DC4F0D09A}" dt="2025-10-13T15:21:21.801" v="124"/>
        <pc:sldMkLst>
          <pc:docMk/>
          <pc:sldMk cId="2157094682" sldId="347"/>
        </pc:sldMkLst>
        <pc:graphicFrameChg chg="add mod">
          <ac:chgData name="Alejandra Alfaro" userId="8850e100-268e-4759-ac1f-c9ad1a263048" providerId="ADAL" clId="{7FD0288E-C6E9-41C1-80B3-724DC4F0D09A}" dt="2025-10-13T15:21:21.801" v="124"/>
          <ac:graphicFrameMkLst>
            <pc:docMk/>
            <pc:sldMk cId="2157094682" sldId="347"/>
            <ac:graphicFrameMk id="3" creationId="{43B6F2F3-C66A-4BED-A12E-76FFF8CB1493}"/>
          </ac:graphicFrameMkLst>
        </pc:graphicFrameChg>
        <pc:graphicFrameChg chg="del">
          <ac:chgData name="Alejandra Alfaro" userId="8850e100-268e-4759-ac1f-c9ad1a263048" providerId="ADAL" clId="{7FD0288E-C6E9-41C1-80B3-724DC4F0D09A}" dt="2025-10-13T15:20:04.270" v="102" actId="478"/>
          <ac:graphicFrameMkLst>
            <pc:docMk/>
            <pc:sldMk cId="2157094682" sldId="347"/>
            <ac:graphicFrameMk id="7" creationId="{43B6F2F3-C66A-4BED-A12E-76FFF8CB1493}"/>
          </ac:graphicFrameMkLst>
        </pc:graphicFrameChg>
      </pc:sldChg>
      <pc:sldChg chg="addSp delSp modSp mod">
        <pc:chgData name="Alejandra Alfaro" userId="8850e100-268e-4759-ac1f-c9ad1a263048" providerId="ADAL" clId="{7FD0288E-C6E9-41C1-80B3-724DC4F0D09A}" dt="2025-10-13T15:21:07.973" v="120"/>
        <pc:sldMkLst>
          <pc:docMk/>
          <pc:sldMk cId="2764656912" sldId="348"/>
        </pc:sldMkLst>
        <pc:graphicFrameChg chg="add mod">
          <ac:chgData name="Alejandra Alfaro" userId="8850e100-268e-4759-ac1f-c9ad1a263048" providerId="ADAL" clId="{7FD0288E-C6E9-41C1-80B3-724DC4F0D09A}" dt="2025-10-13T15:21:07.973" v="120"/>
          <ac:graphicFrameMkLst>
            <pc:docMk/>
            <pc:sldMk cId="2764656912" sldId="348"/>
            <ac:graphicFrameMk id="3" creationId="{AB190732-B281-46E7-98EF-75C64954A686}"/>
          </ac:graphicFrameMkLst>
        </pc:graphicFrameChg>
        <pc:graphicFrameChg chg="del">
          <ac:chgData name="Alejandra Alfaro" userId="8850e100-268e-4759-ac1f-c9ad1a263048" providerId="ADAL" clId="{7FD0288E-C6E9-41C1-80B3-724DC4F0D09A}" dt="2025-10-13T15:19:52.206" v="99" actId="478"/>
          <ac:graphicFrameMkLst>
            <pc:docMk/>
            <pc:sldMk cId="2764656912" sldId="348"/>
            <ac:graphicFrameMk id="6" creationId="{AB190732-B281-46E7-98EF-75C64954A686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https://ahgruposamara-my.sharepoint.com/personal/aalfaro_samara_cl/Documents/Documentos/EXTERNAS/Medioambiente/Monit%20Agua%20Subterr%20AAPP%20(v2)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https://ahgruposamara-my.sharepoint.com/personal/aalfaro_samara_cl/Documents/Documentos/EXTERNAS/Medioambiente/Monit%20Agua%20Subterr%20AAPP%20(v2)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https://ahgruposamara-my.sharepoint.com/personal/aalfaro_samara_cl/Documents/Documentos/EXTERNAS/Medioambiente/Monit%20Agua%20Subterr%20AAPP%20(v2)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https://ahgruposamara-my.sharepoint.com/personal/aalfaro_samara_cl/Documents/Documentos/EXTERNAS/Medioambiente/Monit%20Agua%20Subterr%20AAPP%20(v2)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https://ahgruposamara-my.sharepoint.com/personal/aalfaro_samara_cl/Documents/Documentos/EXTERNAS/Medioambiente/Monit%20Agua%20Subterr%20AAPP%20(v2)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https://ahgruposamara-my.sharepoint.com/personal/aalfaro_samara_cl/Documents/Documentos/EXTERNAS/Medioambiente/Monit%20Agua%20Subterr%20AAPP%20(v2)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https://ahgruposamara-my.sharepoint.com/personal/aalfaro_samara_cl/Documents/Documentos/EXTERNAS/Medioambiente/Monit%20Agua%20Subterr%20AAPP%20(v2)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https://ahgruposamara-my.sharepoint.com/personal/aalfaro_samara_cl/Documents/Documentos/EXTERNAS/Medioambiente/Monit%20Agua%20Subterr%20AAPP%20(v2)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https://ahgruposamara-my.sharepoint.com/personal/aalfaro_samara_cl/Documents/Documentos/EXTERNAS/Medioambiente/Monit%20Agua%20Subterr%20AAPP%20(v2)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https://ahgruposamara-my.sharepoint.com/personal/aalfaro_samara_cl/Documents/Documentos/EXTERNAS/Medioambiente/Monit%20Agua%20Subterr%20AAPP%20(v2)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https://ahgruposamara-my.sharepoint.com/personal/aalfaro_samara_cl/Documents/Documentos/EXTERNAS/Medioambiente/Monit%20Agua%20Subterr%20AAPP%20(v2)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https://ahgruposamara-my.sharepoint.com/personal/aalfaro_samara_cl/Documents/Documentos/EXTERNAS/Medioambiente/Monit%20Agua%20Subterr%20AAPP%20(v2)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https://ahgruposamara-my.sharepoint.com/personal/aalfaro_samara_cl/Documents/Documentos/EXTERNAS/Medioambiente/Monit%20Agua%20Subterr%20AAPP%20(v2)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https://ahgruposamara-my.sharepoint.com/personal/aalfaro_samara_cl/Documents/Documentos/EXTERNAS/Medioambiente/Monit%20Agua%20Subterr%20AAPP%20(v2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CL" sz="1000"/>
              <a:t>
Pozo 1AB Cuncumén abastecimiento agua Potable.</a:t>
            </a:r>
          </a:p>
        </c:rich>
      </c:tx>
      <c:layout>
        <c:manualLayout>
          <c:xMode val="edge"/>
          <c:yMode val="edge"/>
          <c:x val="0.26465676165479318"/>
          <c:y val="5.7901119003481202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2037779031026015"/>
          <c:y val="0.21427068310537672"/>
          <c:w val="0.85863349470249262"/>
          <c:h val="0.51725983717259538"/>
        </c:manualLayout>
      </c:layout>
      <c:lineChart>
        <c:grouping val="standard"/>
        <c:varyColors val="0"/>
        <c:ser>
          <c:idx val="0"/>
          <c:order val="1"/>
          <c:tx>
            <c:strRef>
              <c:f>'1AB Cuncumen'!$C$1</c:f>
              <c:strCache>
                <c:ptCount val="1"/>
                <c:pt idx="0">
                  <c:v>Límite referencial NCh 1333  Cobre Total =0,20 (mg/l)</c:v>
                </c:pt>
              </c:strCache>
            </c:strRef>
          </c:tx>
          <c:spPr>
            <a:ln w="28575">
              <a:noFill/>
            </a:ln>
          </c:spPr>
          <c:marker>
            <c:symbol val="none"/>
          </c:marker>
          <c:cat>
            <c:numRef>
              <c:f>'1AB Cuncumen'!$A$2:$A$245</c:f>
              <c:numCache>
                <c:formatCode>[$-C0A]mmm\-yy;@</c:formatCode>
                <c:ptCount val="244"/>
                <c:pt idx="0">
                  <c:v>38377</c:v>
                </c:pt>
                <c:pt idx="1">
                  <c:v>38393</c:v>
                </c:pt>
                <c:pt idx="2">
                  <c:v>38440</c:v>
                </c:pt>
                <c:pt idx="3">
                  <c:v>38462</c:v>
                </c:pt>
                <c:pt idx="4">
                  <c:v>38498</c:v>
                </c:pt>
                <c:pt idx="5">
                  <c:v>38535</c:v>
                </c:pt>
                <c:pt idx="6">
                  <c:v>38574</c:v>
                </c:pt>
                <c:pt idx="7">
                  <c:v>38603</c:v>
                </c:pt>
                <c:pt idx="8">
                  <c:v>38631</c:v>
                </c:pt>
                <c:pt idx="9">
                  <c:v>38664</c:v>
                </c:pt>
                <c:pt idx="10">
                  <c:v>38698</c:v>
                </c:pt>
                <c:pt idx="11">
                  <c:v>38727</c:v>
                </c:pt>
                <c:pt idx="12">
                  <c:v>38756</c:v>
                </c:pt>
                <c:pt idx="13">
                  <c:v>38798</c:v>
                </c:pt>
                <c:pt idx="14">
                  <c:v>38810</c:v>
                </c:pt>
                <c:pt idx="15">
                  <c:v>38841</c:v>
                </c:pt>
                <c:pt idx="16">
                  <c:v>38875</c:v>
                </c:pt>
                <c:pt idx="17">
                  <c:v>38926</c:v>
                </c:pt>
                <c:pt idx="18">
                  <c:v>38952</c:v>
                </c:pt>
                <c:pt idx="19">
                  <c:v>38961</c:v>
                </c:pt>
                <c:pt idx="20">
                  <c:v>39013</c:v>
                </c:pt>
                <c:pt idx="21">
                  <c:v>39034</c:v>
                </c:pt>
                <c:pt idx="22">
                  <c:v>39055</c:v>
                </c:pt>
                <c:pt idx="23">
                  <c:v>39084</c:v>
                </c:pt>
                <c:pt idx="24">
                  <c:v>39129</c:v>
                </c:pt>
                <c:pt idx="25">
                  <c:v>39161</c:v>
                </c:pt>
                <c:pt idx="26">
                  <c:v>39184</c:v>
                </c:pt>
                <c:pt idx="27">
                  <c:v>39232</c:v>
                </c:pt>
                <c:pt idx="28">
                  <c:v>39261</c:v>
                </c:pt>
                <c:pt idx="29">
                  <c:v>39273</c:v>
                </c:pt>
                <c:pt idx="30">
                  <c:v>39325</c:v>
                </c:pt>
                <c:pt idx="31">
                  <c:v>39332</c:v>
                </c:pt>
                <c:pt idx="32">
                  <c:v>39379</c:v>
                </c:pt>
                <c:pt idx="33">
                  <c:v>39412</c:v>
                </c:pt>
                <c:pt idx="34">
                  <c:v>39436</c:v>
                </c:pt>
                <c:pt idx="35">
                  <c:v>39478</c:v>
                </c:pt>
                <c:pt idx="36">
                  <c:v>39479</c:v>
                </c:pt>
                <c:pt idx="37">
                  <c:v>39519</c:v>
                </c:pt>
                <c:pt idx="38">
                  <c:v>39562</c:v>
                </c:pt>
                <c:pt idx="39">
                  <c:v>39582</c:v>
                </c:pt>
                <c:pt idx="40">
                  <c:v>39600</c:v>
                </c:pt>
                <c:pt idx="41">
                  <c:v>39630</c:v>
                </c:pt>
                <c:pt idx="42">
                  <c:v>39661</c:v>
                </c:pt>
                <c:pt idx="43">
                  <c:v>39694</c:v>
                </c:pt>
                <c:pt idx="44">
                  <c:v>39722</c:v>
                </c:pt>
                <c:pt idx="45">
                  <c:v>39753</c:v>
                </c:pt>
                <c:pt idx="46">
                  <c:v>39783</c:v>
                </c:pt>
                <c:pt idx="47">
                  <c:v>39814</c:v>
                </c:pt>
                <c:pt idx="48">
                  <c:v>39846</c:v>
                </c:pt>
                <c:pt idx="49">
                  <c:v>39875</c:v>
                </c:pt>
                <c:pt idx="50">
                  <c:v>39904</c:v>
                </c:pt>
                <c:pt idx="51">
                  <c:v>39934</c:v>
                </c:pt>
                <c:pt idx="52">
                  <c:v>39980</c:v>
                </c:pt>
                <c:pt idx="53">
                  <c:v>40013</c:v>
                </c:pt>
                <c:pt idx="54">
                  <c:v>40055</c:v>
                </c:pt>
                <c:pt idx="55">
                  <c:v>40057</c:v>
                </c:pt>
                <c:pt idx="56">
                  <c:v>40087</c:v>
                </c:pt>
                <c:pt idx="57">
                  <c:v>40147</c:v>
                </c:pt>
                <c:pt idx="58">
                  <c:v>40178</c:v>
                </c:pt>
                <c:pt idx="59">
                  <c:v>40179</c:v>
                </c:pt>
                <c:pt idx="60">
                  <c:v>40210</c:v>
                </c:pt>
                <c:pt idx="61">
                  <c:v>40263</c:v>
                </c:pt>
                <c:pt idx="62">
                  <c:v>40322</c:v>
                </c:pt>
                <c:pt idx="63">
                  <c:v>40293</c:v>
                </c:pt>
                <c:pt idx="64">
                  <c:v>40359</c:v>
                </c:pt>
                <c:pt idx="65">
                  <c:v>40389</c:v>
                </c:pt>
                <c:pt idx="66">
                  <c:v>40401</c:v>
                </c:pt>
                <c:pt idx="67">
                  <c:v>40434</c:v>
                </c:pt>
                <c:pt idx="68">
                  <c:v>40469</c:v>
                </c:pt>
                <c:pt idx="69">
                  <c:v>40483</c:v>
                </c:pt>
                <c:pt idx="70">
                  <c:v>40528</c:v>
                </c:pt>
                <c:pt idx="71">
                  <c:v>40555</c:v>
                </c:pt>
                <c:pt idx="72">
                  <c:v>40601</c:v>
                </c:pt>
                <c:pt idx="73">
                  <c:v>40603</c:v>
                </c:pt>
                <c:pt idx="74">
                  <c:v>40634</c:v>
                </c:pt>
                <c:pt idx="75">
                  <c:v>40689</c:v>
                </c:pt>
                <c:pt idx="76">
                  <c:v>40717</c:v>
                </c:pt>
                <c:pt idx="77">
                  <c:v>40755</c:v>
                </c:pt>
                <c:pt idx="78">
                  <c:v>40766</c:v>
                </c:pt>
                <c:pt idx="79">
                  <c:v>40809</c:v>
                </c:pt>
                <c:pt idx="80">
                  <c:v>40846</c:v>
                </c:pt>
                <c:pt idx="81">
                  <c:v>40877</c:v>
                </c:pt>
                <c:pt idx="82">
                  <c:v>40890</c:v>
                </c:pt>
                <c:pt idx="83">
                  <c:v>40914</c:v>
                </c:pt>
                <c:pt idx="84">
                  <c:v>40963</c:v>
                </c:pt>
                <c:pt idx="85">
                  <c:v>40991</c:v>
                </c:pt>
                <c:pt idx="86">
                  <c:v>41007</c:v>
                </c:pt>
                <c:pt idx="87">
                  <c:v>41037</c:v>
                </c:pt>
                <c:pt idx="88">
                  <c:v>41074</c:v>
                </c:pt>
                <c:pt idx="89">
                  <c:v>41103</c:v>
                </c:pt>
                <c:pt idx="90">
                  <c:v>41132</c:v>
                </c:pt>
                <c:pt idx="91">
                  <c:v>41161</c:v>
                </c:pt>
                <c:pt idx="92">
                  <c:v>41185</c:v>
                </c:pt>
                <c:pt idx="93">
                  <c:v>41242</c:v>
                </c:pt>
                <c:pt idx="94">
                  <c:v>41263</c:v>
                </c:pt>
                <c:pt idx="95">
                  <c:v>41283</c:v>
                </c:pt>
                <c:pt idx="96">
                  <c:v>41315</c:v>
                </c:pt>
                <c:pt idx="97">
                  <c:v>41344</c:v>
                </c:pt>
                <c:pt idx="98">
                  <c:v>41390</c:v>
                </c:pt>
                <c:pt idx="99">
                  <c:v>41425</c:v>
                </c:pt>
                <c:pt idx="100">
                  <c:v>41446</c:v>
                </c:pt>
                <c:pt idx="101">
                  <c:v>41477</c:v>
                </c:pt>
                <c:pt idx="102">
                  <c:v>41500</c:v>
                </c:pt>
                <c:pt idx="103">
                  <c:v>41547</c:v>
                </c:pt>
                <c:pt idx="104">
                  <c:v>41558</c:v>
                </c:pt>
                <c:pt idx="105">
                  <c:v>41607</c:v>
                </c:pt>
                <c:pt idx="106">
                  <c:v>41619</c:v>
                </c:pt>
                <c:pt idx="107">
                  <c:v>41668</c:v>
                </c:pt>
                <c:pt idx="108">
                  <c:v>41682</c:v>
                </c:pt>
                <c:pt idx="109">
                  <c:v>41724</c:v>
                </c:pt>
                <c:pt idx="110">
                  <c:v>41730</c:v>
                </c:pt>
                <c:pt idx="111">
                  <c:v>41785</c:v>
                </c:pt>
                <c:pt idx="112">
                  <c:v>41816</c:v>
                </c:pt>
                <c:pt idx="113">
                  <c:v>41850</c:v>
                </c:pt>
                <c:pt idx="114">
                  <c:v>41880</c:v>
                </c:pt>
                <c:pt idx="115">
                  <c:v>41908</c:v>
                </c:pt>
                <c:pt idx="116">
                  <c:v>41941</c:v>
                </c:pt>
                <c:pt idx="117">
                  <c:v>41968</c:v>
                </c:pt>
                <c:pt idx="118">
                  <c:v>42002</c:v>
                </c:pt>
                <c:pt idx="119">
                  <c:v>42027</c:v>
                </c:pt>
                <c:pt idx="120">
                  <c:v>42039</c:v>
                </c:pt>
                <c:pt idx="121">
                  <c:v>42083</c:v>
                </c:pt>
                <c:pt idx="122">
                  <c:v>42098</c:v>
                </c:pt>
                <c:pt idx="123">
                  <c:v>42128</c:v>
                </c:pt>
                <c:pt idx="124">
                  <c:v>42165</c:v>
                </c:pt>
                <c:pt idx="125">
                  <c:v>42214</c:v>
                </c:pt>
                <c:pt idx="126">
                  <c:v>42237</c:v>
                </c:pt>
                <c:pt idx="127">
                  <c:v>42249</c:v>
                </c:pt>
                <c:pt idx="128">
                  <c:v>42321</c:v>
                </c:pt>
                <c:pt idx="129">
                  <c:v>42349</c:v>
                </c:pt>
                <c:pt idx="130">
                  <c:v>42379</c:v>
                </c:pt>
                <c:pt idx="131">
                  <c:v>42408</c:v>
                </c:pt>
                <c:pt idx="132">
                  <c:v>42433</c:v>
                </c:pt>
                <c:pt idx="133">
                  <c:v>42473</c:v>
                </c:pt>
                <c:pt idx="134">
                  <c:v>42502</c:v>
                </c:pt>
                <c:pt idx="135">
                  <c:v>42531</c:v>
                </c:pt>
                <c:pt idx="136">
                  <c:v>42560</c:v>
                </c:pt>
                <c:pt idx="137">
                  <c:v>42590</c:v>
                </c:pt>
                <c:pt idx="138">
                  <c:v>42640</c:v>
                </c:pt>
                <c:pt idx="139">
                  <c:v>42660</c:v>
                </c:pt>
                <c:pt idx="140">
                  <c:v>42690</c:v>
                </c:pt>
                <c:pt idx="141">
                  <c:v>42710</c:v>
                </c:pt>
                <c:pt idx="142">
                  <c:v>42758</c:v>
                </c:pt>
                <c:pt idx="143">
                  <c:v>42782</c:v>
                </c:pt>
                <c:pt idx="144">
                  <c:v>42809</c:v>
                </c:pt>
                <c:pt idx="145">
                  <c:v>42828</c:v>
                </c:pt>
                <c:pt idx="146">
                  <c:v>42886</c:v>
                </c:pt>
                <c:pt idx="147">
                  <c:v>42894</c:v>
                </c:pt>
                <c:pt idx="148">
                  <c:v>42937</c:v>
                </c:pt>
                <c:pt idx="149">
                  <c:v>42977</c:v>
                </c:pt>
                <c:pt idx="150">
                  <c:v>42992</c:v>
                </c:pt>
                <c:pt idx="151">
                  <c:v>43024</c:v>
                </c:pt>
                <c:pt idx="152">
                  <c:v>43056</c:v>
                </c:pt>
                <c:pt idx="153">
                  <c:v>43080</c:v>
                </c:pt>
                <c:pt idx="154">
                  <c:v>43119</c:v>
                </c:pt>
                <c:pt idx="155">
                  <c:v>43150</c:v>
                </c:pt>
                <c:pt idx="156">
                  <c:v>43186</c:v>
                </c:pt>
                <c:pt idx="157">
                  <c:v>43203</c:v>
                </c:pt>
                <c:pt idx="158">
                  <c:v>43250</c:v>
                </c:pt>
                <c:pt idx="159">
                  <c:v>43258</c:v>
                </c:pt>
                <c:pt idx="160">
                  <c:v>43306</c:v>
                </c:pt>
                <c:pt idx="161">
                  <c:v>43339</c:v>
                </c:pt>
                <c:pt idx="162">
                  <c:v>43354</c:v>
                </c:pt>
                <c:pt idx="163">
                  <c:v>43397</c:v>
                </c:pt>
                <c:pt idx="164">
                  <c:v>43433</c:v>
                </c:pt>
                <c:pt idx="165">
                  <c:v>43446</c:v>
                </c:pt>
                <c:pt idx="166">
                  <c:v>43479</c:v>
                </c:pt>
                <c:pt idx="167">
                  <c:v>43513</c:v>
                </c:pt>
                <c:pt idx="168">
                  <c:v>43532</c:v>
                </c:pt>
                <c:pt idx="169">
                  <c:v>43563</c:v>
                </c:pt>
                <c:pt idx="170">
                  <c:v>43595</c:v>
                </c:pt>
                <c:pt idx="171">
                  <c:v>43633</c:v>
                </c:pt>
                <c:pt idx="172">
                  <c:v>43654</c:v>
                </c:pt>
                <c:pt idx="173">
                  <c:v>43682</c:v>
                </c:pt>
                <c:pt idx="174">
                  <c:v>43735</c:v>
                </c:pt>
                <c:pt idx="175">
                  <c:v>43747</c:v>
                </c:pt>
                <c:pt idx="176">
                  <c:v>43789</c:v>
                </c:pt>
                <c:pt idx="177">
                  <c:v>43818</c:v>
                </c:pt>
                <c:pt idx="178">
                  <c:v>43845</c:v>
                </c:pt>
                <c:pt idx="179">
                  <c:v>43867</c:v>
                </c:pt>
                <c:pt idx="180">
                  <c:v>43902</c:v>
                </c:pt>
                <c:pt idx="181">
                  <c:v>43948</c:v>
                </c:pt>
                <c:pt idx="182">
                  <c:v>43980</c:v>
                </c:pt>
                <c:pt idx="183">
                  <c:v>44001</c:v>
                </c:pt>
                <c:pt idx="184">
                  <c:v>44022</c:v>
                </c:pt>
                <c:pt idx="185">
                  <c:v>44069</c:v>
                </c:pt>
                <c:pt idx="186">
                  <c:v>44101</c:v>
                </c:pt>
                <c:pt idx="187">
                  <c:v>44128</c:v>
                </c:pt>
                <c:pt idx="188">
                  <c:v>44157</c:v>
                </c:pt>
                <c:pt idx="189">
                  <c:v>44179</c:v>
                </c:pt>
                <c:pt idx="190">
                  <c:v>44210</c:v>
                </c:pt>
                <c:pt idx="191">
                  <c:v>44246</c:v>
                </c:pt>
                <c:pt idx="192">
                  <c:v>44280</c:v>
                </c:pt>
                <c:pt idx="193">
                  <c:v>44309</c:v>
                </c:pt>
                <c:pt idx="194">
                  <c:v>44340</c:v>
                </c:pt>
                <c:pt idx="195">
                  <c:v>44369</c:v>
                </c:pt>
                <c:pt idx="196">
                  <c:v>44378</c:v>
                </c:pt>
                <c:pt idx="197">
                  <c:v>44435</c:v>
                </c:pt>
                <c:pt idx="198">
                  <c:v>44449</c:v>
                </c:pt>
                <c:pt idx="199">
                  <c:v>44490</c:v>
                </c:pt>
                <c:pt idx="200">
                  <c:v>44505</c:v>
                </c:pt>
                <c:pt idx="201">
                  <c:v>44545</c:v>
                </c:pt>
                <c:pt idx="202">
                  <c:v>44575</c:v>
                </c:pt>
                <c:pt idx="203">
                  <c:v>44616</c:v>
                </c:pt>
                <c:pt idx="204">
                  <c:v>44629</c:v>
                </c:pt>
                <c:pt idx="205">
                  <c:v>44673</c:v>
                </c:pt>
                <c:pt idx="206">
                  <c:v>44711</c:v>
                </c:pt>
                <c:pt idx="207">
                  <c:v>44741</c:v>
                </c:pt>
                <c:pt idx="208">
                  <c:v>44768</c:v>
                </c:pt>
                <c:pt idx="209">
                  <c:v>44795</c:v>
                </c:pt>
                <c:pt idx="210">
                  <c:v>44813</c:v>
                </c:pt>
                <c:pt idx="211">
                  <c:v>44860</c:v>
                </c:pt>
                <c:pt idx="212">
                  <c:v>44868</c:v>
                </c:pt>
                <c:pt idx="213">
                  <c:v>44923</c:v>
                </c:pt>
                <c:pt idx="214">
                  <c:v>44952</c:v>
                </c:pt>
                <c:pt idx="215">
                  <c:v>44981</c:v>
                </c:pt>
                <c:pt idx="216">
                  <c:v>45008</c:v>
                </c:pt>
                <c:pt idx="217">
                  <c:v>45036</c:v>
                </c:pt>
                <c:pt idx="218">
                  <c:v>45050</c:v>
                </c:pt>
                <c:pt idx="219">
                  <c:v>45093</c:v>
                </c:pt>
                <c:pt idx="220">
                  <c:v>45134</c:v>
                </c:pt>
                <c:pt idx="221">
                  <c:v>45160</c:v>
                </c:pt>
                <c:pt idx="222">
                  <c:v>45176</c:v>
                </c:pt>
                <c:pt idx="223">
                  <c:v>45219</c:v>
                </c:pt>
                <c:pt idx="224">
                  <c:v>45247</c:v>
                </c:pt>
                <c:pt idx="225">
                  <c:v>45283</c:v>
                </c:pt>
                <c:pt idx="226">
                  <c:v>45307</c:v>
                </c:pt>
                <c:pt idx="227">
                  <c:v>45345</c:v>
                </c:pt>
                <c:pt idx="228">
                  <c:v>45364</c:v>
                </c:pt>
                <c:pt idx="229">
                  <c:v>45399</c:v>
                </c:pt>
                <c:pt idx="230">
                  <c:v>45415</c:v>
                </c:pt>
                <c:pt idx="231">
                  <c:v>45470</c:v>
                </c:pt>
                <c:pt idx="232">
                  <c:v>45498</c:v>
                </c:pt>
                <c:pt idx="233">
                  <c:v>45531</c:v>
                </c:pt>
                <c:pt idx="234">
                  <c:v>45563</c:v>
                </c:pt>
                <c:pt idx="235">
                  <c:v>45576</c:v>
                </c:pt>
                <c:pt idx="236">
                  <c:v>45607</c:v>
                </c:pt>
                <c:pt idx="237">
                  <c:v>45635</c:v>
                </c:pt>
                <c:pt idx="238">
                  <c:v>45685</c:v>
                </c:pt>
                <c:pt idx="239">
                  <c:v>45701</c:v>
                </c:pt>
                <c:pt idx="240">
                  <c:v>45737</c:v>
                </c:pt>
                <c:pt idx="241">
                  <c:v>45761</c:v>
                </c:pt>
                <c:pt idx="242">
                  <c:v>45792</c:v>
                </c:pt>
                <c:pt idx="243">
                  <c:v>45829</c:v>
                </c:pt>
              </c:numCache>
            </c:numRef>
          </c:cat>
          <c:val>
            <c:numRef>
              <c:f>'1AB Cuncumen'!$C$2:$C$245</c:f>
              <c:numCache>
                <c:formatCode>General</c:formatCode>
                <c:ptCount val="244"/>
                <c:pt idx="0">
                  <c:v>0.2</c:v>
                </c:pt>
                <c:pt idx="1">
                  <c:v>0.2</c:v>
                </c:pt>
                <c:pt idx="2">
                  <c:v>0.2</c:v>
                </c:pt>
                <c:pt idx="3">
                  <c:v>0.2</c:v>
                </c:pt>
                <c:pt idx="4">
                  <c:v>0.2</c:v>
                </c:pt>
                <c:pt idx="5">
                  <c:v>0.2</c:v>
                </c:pt>
                <c:pt idx="6">
                  <c:v>0.2</c:v>
                </c:pt>
                <c:pt idx="7">
                  <c:v>0.2</c:v>
                </c:pt>
                <c:pt idx="8">
                  <c:v>0.2</c:v>
                </c:pt>
                <c:pt idx="9">
                  <c:v>0.2</c:v>
                </c:pt>
                <c:pt idx="10">
                  <c:v>0.2</c:v>
                </c:pt>
                <c:pt idx="11">
                  <c:v>0.2</c:v>
                </c:pt>
                <c:pt idx="12">
                  <c:v>0.2</c:v>
                </c:pt>
                <c:pt idx="13">
                  <c:v>0.2</c:v>
                </c:pt>
                <c:pt idx="14">
                  <c:v>0.2</c:v>
                </c:pt>
                <c:pt idx="15">
                  <c:v>0.2</c:v>
                </c:pt>
                <c:pt idx="16">
                  <c:v>0.2</c:v>
                </c:pt>
                <c:pt idx="17">
                  <c:v>0.2</c:v>
                </c:pt>
                <c:pt idx="18">
                  <c:v>0.2</c:v>
                </c:pt>
                <c:pt idx="19">
                  <c:v>0.2</c:v>
                </c:pt>
                <c:pt idx="20">
                  <c:v>0.2</c:v>
                </c:pt>
                <c:pt idx="21">
                  <c:v>0.2</c:v>
                </c:pt>
                <c:pt idx="22">
                  <c:v>0.2</c:v>
                </c:pt>
                <c:pt idx="23">
                  <c:v>0.2</c:v>
                </c:pt>
                <c:pt idx="24">
                  <c:v>0.2</c:v>
                </c:pt>
                <c:pt idx="25">
                  <c:v>0.2</c:v>
                </c:pt>
                <c:pt idx="26">
                  <c:v>0.2</c:v>
                </c:pt>
                <c:pt idx="27">
                  <c:v>0.2</c:v>
                </c:pt>
                <c:pt idx="28">
                  <c:v>0.2</c:v>
                </c:pt>
                <c:pt idx="29">
                  <c:v>0.2</c:v>
                </c:pt>
                <c:pt idx="30">
                  <c:v>0.2</c:v>
                </c:pt>
                <c:pt idx="31">
                  <c:v>0.2</c:v>
                </c:pt>
                <c:pt idx="32">
                  <c:v>0.2</c:v>
                </c:pt>
                <c:pt idx="33">
                  <c:v>0.2</c:v>
                </c:pt>
                <c:pt idx="34">
                  <c:v>0.2</c:v>
                </c:pt>
                <c:pt idx="35">
                  <c:v>0.2</c:v>
                </c:pt>
                <c:pt idx="36">
                  <c:v>0.2</c:v>
                </c:pt>
                <c:pt idx="37">
                  <c:v>0.2</c:v>
                </c:pt>
                <c:pt idx="38">
                  <c:v>0.2</c:v>
                </c:pt>
                <c:pt idx="39">
                  <c:v>0.2</c:v>
                </c:pt>
                <c:pt idx="40">
                  <c:v>0.2</c:v>
                </c:pt>
                <c:pt idx="41">
                  <c:v>0.2</c:v>
                </c:pt>
                <c:pt idx="42">
                  <c:v>0.2</c:v>
                </c:pt>
                <c:pt idx="43">
                  <c:v>0.2</c:v>
                </c:pt>
                <c:pt idx="44">
                  <c:v>0.2</c:v>
                </c:pt>
                <c:pt idx="45">
                  <c:v>0.2</c:v>
                </c:pt>
                <c:pt idx="46">
                  <c:v>0.2</c:v>
                </c:pt>
                <c:pt idx="47">
                  <c:v>0.2</c:v>
                </c:pt>
                <c:pt idx="48">
                  <c:v>0.2</c:v>
                </c:pt>
                <c:pt idx="49">
                  <c:v>0.2</c:v>
                </c:pt>
                <c:pt idx="50">
                  <c:v>0.2</c:v>
                </c:pt>
                <c:pt idx="51">
                  <c:v>0.2</c:v>
                </c:pt>
                <c:pt idx="52">
                  <c:v>0.2</c:v>
                </c:pt>
                <c:pt idx="53">
                  <c:v>0.2</c:v>
                </c:pt>
                <c:pt idx="54">
                  <c:v>0.2</c:v>
                </c:pt>
                <c:pt idx="55">
                  <c:v>0.2</c:v>
                </c:pt>
                <c:pt idx="56">
                  <c:v>0.2</c:v>
                </c:pt>
                <c:pt idx="57">
                  <c:v>0.2</c:v>
                </c:pt>
                <c:pt idx="58">
                  <c:v>0.2</c:v>
                </c:pt>
                <c:pt idx="59">
                  <c:v>0.2</c:v>
                </c:pt>
                <c:pt idx="60">
                  <c:v>0.2</c:v>
                </c:pt>
                <c:pt idx="61">
                  <c:v>0.2</c:v>
                </c:pt>
                <c:pt idx="62">
                  <c:v>0.2</c:v>
                </c:pt>
                <c:pt idx="63">
                  <c:v>0.2</c:v>
                </c:pt>
                <c:pt idx="64">
                  <c:v>0.2</c:v>
                </c:pt>
                <c:pt idx="65">
                  <c:v>0.2</c:v>
                </c:pt>
                <c:pt idx="66">
                  <c:v>0.2</c:v>
                </c:pt>
                <c:pt idx="67">
                  <c:v>0.2</c:v>
                </c:pt>
                <c:pt idx="68">
                  <c:v>0.2</c:v>
                </c:pt>
                <c:pt idx="69">
                  <c:v>0.2</c:v>
                </c:pt>
                <c:pt idx="70">
                  <c:v>0.2</c:v>
                </c:pt>
                <c:pt idx="71">
                  <c:v>0.2</c:v>
                </c:pt>
                <c:pt idx="72">
                  <c:v>0.2</c:v>
                </c:pt>
                <c:pt idx="73">
                  <c:v>0.2</c:v>
                </c:pt>
                <c:pt idx="74">
                  <c:v>0.2</c:v>
                </c:pt>
                <c:pt idx="75">
                  <c:v>0.2</c:v>
                </c:pt>
                <c:pt idx="76">
                  <c:v>0.2</c:v>
                </c:pt>
                <c:pt idx="77">
                  <c:v>0.2</c:v>
                </c:pt>
                <c:pt idx="78">
                  <c:v>0.2</c:v>
                </c:pt>
                <c:pt idx="79">
                  <c:v>0.2</c:v>
                </c:pt>
                <c:pt idx="80">
                  <c:v>0.2</c:v>
                </c:pt>
                <c:pt idx="81">
                  <c:v>0.2</c:v>
                </c:pt>
                <c:pt idx="82">
                  <c:v>0.2</c:v>
                </c:pt>
                <c:pt idx="83">
                  <c:v>0.2</c:v>
                </c:pt>
                <c:pt idx="84">
                  <c:v>0.2</c:v>
                </c:pt>
                <c:pt idx="85">
                  <c:v>0.2</c:v>
                </c:pt>
                <c:pt idx="86">
                  <c:v>0.2</c:v>
                </c:pt>
                <c:pt idx="87">
                  <c:v>0.2</c:v>
                </c:pt>
                <c:pt idx="88">
                  <c:v>0.2</c:v>
                </c:pt>
                <c:pt idx="89">
                  <c:v>0.2</c:v>
                </c:pt>
                <c:pt idx="90">
                  <c:v>0.2</c:v>
                </c:pt>
                <c:pt idx="91">
                  <c:v>0.2</c:v>
                </c:pt>
                <c:pt idx="92">
                  <c:v>0.2</c:v>
                </c:pt>
                <c:pt idx="93">
                  <c:v>0.2</c:v>
                </c:pt>
                <c:pt idx="94">
                  <c:v>0.2</c:v>
                </c:pt>
                <c:pt idx="95">
                  <c:v>0.2</c:v>
                </c:pt>
                <c:pt idx="96">
                  <c:v>0.2</c:v>
                </c:pt>
                <c:pt idx="97">
                  <c:v>0.2</c:v>
                </c:pt>
                <c:pt idx="98">
                  <c:v>0.2</c:v>
                </c:pt>
                <c:pt idx="99">
                  <c:v>0.2</c:v>
                </c:pt>
                <c:pt idx="100">
                  <c:v>0.2</c:v>
                </c:pt>
                <c:pt idx="101">
                  <c:v>0.2</c:v>
                </c:pt>
                <c:pt idx="102">
                  <c:v>0.2</c:v>
                </c:pt>
                <c:pt idx="103">
                  <c:v>0.2</c:v>
                </c:pt>
                <c:pt idx="104">
                  <c:v>0.2</c:v>
                </c:pt>
                <c:pt idx="105">
                  <c:v>0.2</c:v>
                </c:pt>
                <c:pt idx="106">
                  <c:v>0.2</c:v>
                </c:pt>
                <c:pt idx="107">
                  <c:v>0.2</c:v>
                </c:pt>
                <c:pt idx="108">
                  <c:v>0.2</c:v>
                </c:pt>
                <c:pt idx="109">
                  <c:v>0.2</c:v>
                </c:pt>
                <c:pt idx="110">
                  <c:v>0.2</c:v>
                </c:pt>
                <c:pt idx="111">
                  <c:v>0.2</c:v>
                </c:pt>
                <c:pt idx="112">
                  <c:v>0.2</c:v>
                </c:pt>
                <c:pt idx="113">
                  <c:v>0.2</c:v>
                </c:pt>
                <c:pt idx="114">
                  <c:v>0.2</c:v>
                </c:pt>
                <c:pt idx="115">
                  <c:v>0.2</c:v>
                </c:pt>
                <c:pt idx="116">
                  <c:v>0.2</c:v>
                </c:pt>
                <c:pt idx="117">
                  <c:v>0.2</c:v>
                </c:pt>
                <c:pt idx="118">
                  <c:v>0.2</c:v>
                </c:pt>
                <c:pt idx="119">
                  <c:v>0.2</c:v>
                </c:pt>
                <c:pt idx="120">
                  <c:v>0.2</c:v>
                </c:pt>
                <c:pt idx="121">
                  <c:v>0.2</c:v>
                </c:pt>
                <c:pt idx="122">
                  <c:v>0.2</c:v>
                </c:pt>
                <c:pt idx="123">
                  <c:v>0.2</c:v>
                </c:pt>
                <c:pt idx="124">
                  <c:v>0.2</c:v>
                </c:pt>
                <c:pt idx="125">
                  <c:v>0.2</c:v>
                </c:pt>
                <c:pt idx="126">
                  <c:v>0.2</c:v>
                </c:pt>
                <c:pt idx="127">
                  <c:v>0.2</c:v>
                </c:pt>
                <c:pt idx="128">
                  <c:v>0.2</c:v>
                </c:pt>
                <c:pt idx="129">
                  <c:v>0.2</c:v>
                </c:pt>
                <c:pt idx="130">
                  <c:v>0.2</c:v>
                </c:pt>
                <c:pt idx="131">
                  <c:v>0.2</c:v>
                </c:pt>
                <c:pt idx="132">
                  <c:v>0.2</c:v>
                </c:pt>
                <c:pt idx="133">
                  <c:v>0.2</c:v>
                </c:pt>
                <c:pt idx="134">
                  <c:v>0.2</c:v>
                </c:pt>
                <c:pt idx="135">
                  <c:v>0.2</c:v>
                </c:pt>
                <c:pt idx="136">
                  <c:v>0.2</c:v>
                </c:pt>
                <c:pt idx="137">
                  <c:v>0.2</c:v>
                </c:pt>
                <c:pt idx="138">
                  <c:v>0.2</c:v>
                </c:pt>
                <c:pt idx="139">
                  <c:v>0.2</c:v>
                </c:pt>
                <c:pt idx="140">
                  <c:v>0.2</c:v>
                </c:pt>
                <c:pt idx="141">
                  <c:v>0.2</c:v>
                </c:pt>
                <c:pt idx="142">
                  <c:v>0.2</c:v>
                </c:pt>
                <c:pt idx="143">
                  <c:v>0.2</c:v>
                </c:pt>
                <c:pt idx="144">
                  <c:v>0.2</c:v>
                </c:pt>
                <c:pt idx="145">
                  <c:v>0.2</c:v>
                </c:pt>
                <c:pt idx="146">
                  <c:v>0.2</c:v>
                </c:pt>
                <c:pt idx="147">
                  <c:v>0.2</c:v>
                </c:pt>
                <c:pt idx="148">
                  <c:v>0.2</c:v>
                </c:pt>
                <c:pt idx="149">
                  <c:v>0.2</c:v>
                </c:pt>
                <c:pt idx="150">
                  <c:v>0.2</c:v>
                </c:pt>
                <c:pt idx="151">
                  <c:v>0.2</c:v>
                </c:pt>
                <c:pt idx="152">
                  <c:v>0.2</c:v>
                </c:pt>
                <c:pt idx="153">
                  <c:v>0.2</c:v>
                </c:pt>
                <c:pt idx="154">
                  <c:v>0.2</c:v>
                </c:pt>
                <c:pt idx="155">
                  <c:v>0.2</c:v>
                </c:pt>
                <c:pt idx="156">
                  <c:v>0.2</c:v>
                </c:pt>
                <c:pt idx="157">
                  <c:v>0.2</c:v>
                </c:pt>
                <c:pt idx="158">
                  <c:v>0.2</c:v>
                </c:pt>
                <c:pt idx="159">
                  <c:v>0.2</c:v>
                </c:pt>
                <c:pt idx="160">
                  <c:v>0.2</c:v>
                </c:pt>
                <c:pt idx="161">
                  <c:v>0.2</c:v>
                </c:pt>
                <c:pt idx="162">
                  <c:v>0.2</c:v>
                </c:pt>
                <c:pt idx="163">
                  <c:v>0.2</c:v>
                </c:pt>
                <c:pt idx="164">
                  <c:v>0.2</c:v>
                </c:pt>
                <c:pt idx="165">
                  <c:v>0.2</c:v>
                </c:pt>
                <c:pt idx="166">
                  <c:v>0.2</c:v>
                </c:pt>
                <c:pt idx="167">
                  <c:v>0.2</c:v>
                </c:pt>
                <c:pt idx="168">
                  <c:v>0.2</c:v>
                </c:pt>
                <c:pt idx="169">
                  <c:v>0.2</c:v>
                </c:pt>
                <c:pt idx="170">
                  <c:v>0.2</c:v>
                </c:pt>
                <c:pt idx="171">
                  <c:v>0.2</c:v>
                </c:pt>
                <c:pt idx="172">
                  <c:v>0.2</c:v>
                </c:pt>
                <c:pt idx="173">
                  <c:v>0.2</c:v>
                </c:pt>
                <c:pt idx="174">
                  <c:v>0.2</c:v>
                </c:pt>
                <c:pt idx="175">
                  <c:v>0.2</c:v>
                </c:pt>
                <c:pt idx="176">
                  <c:v>0.2</c:v>
                </c:pt>
                <c:pt idx="177">
                  <c:v>0.2</c:v>
                </c:pt>
                <c:pt idx="178">
                  <c:v>0.2</c:v>
                </c:pt>
                <c:pt idx="179">
                  <c:v>0.2</c:v>
                </c:pt>
                <c:pt idx="180">
                  <c:v>0.2</c:v>
                </c:pt>
                <c:pt idx="181">
                  <c:v>0.2</c:v>
                </c:pt>
                <c:pt idx="182">
                  <c:v>0.2</c:v>
                </c:pt>
                <c:pt idx="183">
                  <c:v>0.2</c:v>
                </c:pt>
                <c:pt idx="184">
                  <c:v>0.2</c:v>
                </c:pt>
                <c:pt idx="185">
                  <c:v>0.2</c:v>
                </c:pt>
                <c:pt idx="186">
                  <c:v>0.2</c:v>
                </c:pt>
                <c:pt idx="187">
                  <c:v>0.2</c:v>
                </c:pt>
                <c:pt idx="188">
                  <c:v>0.2</c:v>
                </c:pt>
                <c:pt idx="189">
                  <c:v>0.2</c:v>
                </c:pt>
                <c:pt idx="190">
                  <c:v>0.2</c:v>
                </c:pt>
                <c:pt idx="191">
                  <c:v>0.2</c:v>
                </c:pt>
                <c:pt idx="192">
                  <c:v>0.2</c:v>
                </c:pt>
                <c:pt idx="193">
                  <c:v>0.2</c:v>
                </c:pt>
                <c:pt idx="194">
                  <c:v>0.2</c:v>
                </c:pt>
                <c:pt idx="195">
                  <c:v>0.2</c:v>
                </c:pt>
                <c:pt idx="196">
                  <c:v>0.2</c:v>
                </c:pt>
                <c:pt idx="197">
                  <c:v>0.2</c:v>
                </c:pt>
                <c:pt idx="198">
                  <c:v>0.2</c:v>
                </c:pt>
                <c:pt idx="199">
                  <c:v>0.2</c:v>
                </c:pt>
                <c:pt idx="200">
                  <c:v>0.2</c:v>
                </c:pt>
                <c:pt idx="201">
                  <c:v>0.2</c:v>
                </c:pt>
                <c:pt idx="202">
                  <c:v>0.2</c:v>
                </c:pt>
                <c:pt idx="203">
                  <c:v>0.2</c:v>
                </c:pt>
                <c:pt idx="204">
                  <c:v>0.2</c:v>
                </c:pt>
                <c:pt idx="205">
                  <c:v>0.2</c:v>
                </c:pt>
                <c:pt idx="206">
                  <c:v>0.2</c:v>
                </c:pt>
                <c:pt idx="207">
                  <c:v>0.2</c:v>
                </c:pt>
                <c:pt idx="208">
                  <c:v>0.2</c:v>
                </c:pt>
                <c:pt idx="209">
                  <c:v>0.2</c:v>
                </c:pt>
                <c:pt idx="210">
                  <c:v>0.2</c:v>
                </c:pt>
                <c:pt idx="211">
                  <c:v>0.2</c:v>
                </c:pt>
                <c:pt idx="212">
                  <c:v>0.2</c:v>
                </c:pt>
                <c:pt idx="213">
                  <c:v>0.2</c:v>
                </c:pt>
                <c:pt idx="214">
                  <c:v>0.2</c:v>
                </c:pt>
                <c:pt idx="215">
                  <c:v>0.2</c:v>
                </c:pt>
                <c:pt idx="216">
                  <c:v>0.2</c:v>
                </c:pt>
                <c:pt idx="217">
                  <c:v>0.2</c:v>
                </c:pt>
                <c:pt idx="218">
                  <c:v>0.2</c:v>
                </c:pt>
                <c:pt idx="219">
                  <c:v>0.2</c:v>
                </c:pt>
                <c:pt idx="220">
                  <c:v>0.2</c:v>
                </c:pt>
                <c:pt idx="221">
                  <c:v>0.2</c:v>
                </c:pt>
                <c:pt idx="222">
                  <c:v>0.2</c:v>
                </c:pt>
                <c:pt idx="223">
                  <c:v>0.2</c:v>
                </c:pt>
                <c:pt idx="224">
                  <c:v>0.2</c:v>
                </c:pt>
                <c:pt idx="225">
                  <c:v>0.2</c:v>
                </c:pt>
                <c:pt idx="226">
                  <c:v>0.2</c:v>
                </c:pt>
                <c:pt idx="227">
                  <c:v>0.2</c:v>
                </c:pt>
                <c:pt idx="228">
                  <c:v>0.2</c:v>
                </c:pt>
                <c:pt idx="229">
                  <c:v>0.2</c:v>
                </c:pt>
                <c:pt idx="230">
                  <c:v>0.2</c:v>
                </c:pt>
                <c:pt idx="231">
                  <c:v>0.2</c:v>
                </c:pt>
                <c:pt idx="232">
                  <c:v>0.2</c:v>
                </c:pt>
                <c:pt idx="233">
                  <c:v>0.2</c:v>
                </c:pt>
                <c:pt idx="234">
                  <c:v>0.2</c:v>
                </c:pt>
                <c:pt idx="235">
                  <c:v>0.2</c:v>
                </c:pt>
                <c:pt idx="236">
                  <c:v>0.2</c:v>
                </c:pt>
                <c:pt idx="237">
                  <c:v>0.2</c:v>
                </c:pt>
                <c:pt idx="238">
                  <c:v>0.2</c:v>
                </c:pt>
                <c:pt idx="239">
                  <c:v>0.2</c:v>
                </c:pt>
                <c:pt idx="240">
                  <c:v>0.2</c:v>
                </c:pt>
                <c:pt idx="241">
                  <c:v>0.2</c:v>
                </c:pt>
                <c:pt idx="242">
                  <c:v>0.2</c:v>
                </c:pt>
                <c:pt idx="243">
                  <c:v>0.2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E44-452A-A297-E04A58970F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53861184"/>
        <c:axId val="1"/>
      </c:lineChart>
      <c:scatterChart>
        <c:scatterStyle val="lineMarker"/>
        <c:varyColors val="0"/>
        <c:ser>
          <c:idx val="1"/>
          <c:order val="0"/>
          <c:tx>
            <c:strRef>
              <c:f>'1AB Cuncumen'!$B$1</c:f>
              <c:strCache>
                <c:ptCount val="1"/>
                <c:pt idx="0">
                  <c:v>Concentración Cobre (mg/l)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7"/>
            <c:spPr>
              <a:solidFill>
                <a:schemeClr val="accent1"/>
              </a:solidFill>
              <a:ln>
                <a:solidFill>
                  <a:schemeClr val="tx2"/>
                </a:solidFill>
              </a:ln>
            </c:spPr>
          </c:marker>
          <c:xVal>
            <c:numRef>
              <c:f>'1AB Cuncumen'!$A$2:$A$245</c:f>
              <c:numCache>
                <c:formatCode>[$-C0A]mmm\-yy;@</c:formatCode>
                <c:ptCount val="244"/>
                <c:pt idx="0">
                  <c:v>38377</c:v>
                </c:pt>
                <c:pt idx="1">
                  <c:v>38393</c:v>
                </c:pt>
                <c:pt idx="2">
                  <c:v>38440</c:v>
                </c:pt>
                <c:pt idx="3">
                  <c:v>38462</c:v>
                </c:pt>
                <c:pt idx="4">
                  <c:v>38498</c:v>
                </c:pt>
                <c:pt idx="5">
                  <c:v>38535</c:v>
                </c:pt>
                <c:pt idx="6">
                  <c:v>38574</c:v>
                </c:pt>
                <c:pt idx="7">
                  <c:v>38603</c:v>
                </c:pt>
                <c:pt idx="8">
                  <c:v>38631</c:v>
                </c:pt>
                <c:pt idx="9">
                  <c:v>38664</c:v>
                </c:pt>
                <c:pt idx="10">
                  <c:v>38698</c:v>
                </c:pt>
                <c:pt idx="11">
                  <c:v>38727</c:v>
                </c:pt>
                <c:pt idx="12">
                  <c:v>38756</c:v>
                </c:pt>
                <c:pt idx="13">
                  <c:v>38798</c:v>
                </c:pt>
                <c:pt idx="14">
                  <c:v>38810</c:v>
                </c:pt>
                <c:pt idx="15">
                  <c:v>38841</c:v>
                </c:pt>
                <c:pt idx="16">
                  <c:v>38875</c:v>
                </c:pt>
                <c:pt idx="17">
                  <c:v>38926</c:v>
                </c:pt>
                <c:pt idx="18">
                  <c:v>38952</c:v>
                </c:pt>
                <c:pt idx="19">
                  <c:v>38961</c:v>
                </c:pt>
                <c:pt idx="20">
                  <c:v>39013</c:v>
                </c:pt>
                <c:pt idx="21">
                  <c:v>39034</c:v>
                </c:pt>
                <c:pt idx="22">
                  <c:v>39055</c:v>
                </c:pt>
                <c:pt idx="23">
                  <c:v>39084</c:v>
                </c:pt>
                <c:pt idx="24">
                  <c:v>39129</c:v>
                </c:pt>
                <c:pt idx="25">
                  <c:v>39161</c:v>
                </c:pt>
                <c:pt idx="26">
                  <c:v>39184</c:v>
                </c:pt>
                <c:pt idx="27">
                  <c:v>39232</c:v>
                </c:pt>
                <c:pt idx="28">
                  <c:v>39261</c:v>
                </c:pt>
                <c:pt idx="29">
                  <c:v>39273</c:v>
                </c:pt>
                <c:pt idx="30">
                  <c:v>39325</c:v>
                </c:pt>
                <c:pt idx="31">
                  <c:v>39332</c:v>
                </c:pt>
                <c:pt idx="32">
                  <c:v>39379</c:v>
                </c:pt>
                <c:pt idx="33">
                  <c:v>39412</c:v>
                </c:pt>
                <c:pt idx="34">
                  <c:v>39436</c:v>
                </c:pt>
                <c:pt idx="35">
                  <c:v>39478</c:v>
                </c:pt>
                <c:pt idx="36">
                  <c:v>39479</c:v>
                </c:pt>
                <c:pt idx="37">
                  <c:v>39519</c:v>
                </c:pt>
                <c:pt idx="38">
                  <c:v>39562</c:v>
                </c:pt>
                <c:pt idx="39">
                  <c:v>39582</c:v>
                </c:pt>
                <c:pt idx="40">
                  <c:v>39600</c:v>
                </c:pt>
                <c:pt idx="41">
                  <c:v>39630</c:v>
                </c:pt>
                <c:pt idx="42">
                  <c:v>39661</c:v>
                </c:pt>
                <c:pt idx="43">
                  <c:v>39694</c:v>
                </c:pt>
                <c:pt idx="44">
                  <c:v>39722</c:v>
                </c:pt>
                <c:pt idx="45">
                  <c:v>39753</c:v>
                </c:pt>
                <c:pt idx="46">
                  <c:v>39783</c:v>
                </c:pt>
                <c:pt idx="47">
                  <c:v>39814</c:v>
                </c:pt>
                <c:pt idx="48">
                  <c:v>39846</c:v>
                </c:pt>
                <c:pt idx="49">
                  <c:v>39875</c:v>
                </c:pt>
                <c:pt idx="50">
                  <c:v>39904</c:v>
                </c:pt>
                <c:pt idx="51">
                  <c:v>39934</c:v>
                </c:pt>
                <c:pt idx="52">
                  <c:v>39980</c:v>
                </c:pt>
                <c:pt idx="53">
                  <c:v>40013</c:v>
                </c:pt>
                <c:pt idx="54">
                  <c:v>40055</c:v>
                </c:pt>
                <c:pt idx="55">
                  <c:v>40057</c:v>
                </c:pt>
                <c:pt idx="56">
                  <c:v>40087</c:v>
                </c:pt>
                <c:pt idx="57">
                  <c:v>40147</c:v>
                </c:pt>
                <c:pt idx="58">
                  <c:v>40178</c:v>
                </c:pt>
                <c:pt idx="59">
                  <c:v>40179</c:v>
                </c:pt>
                <c:pt idx="60">
                  <c:v>40210</c:v>
                </c:pt>
                <c:pt idx="61">
                  <c:v>40263</c:v>
                </c:pt>
                <c:pt idx="62">
                  <c:v>40322</c:v>
                </c:pt>
                <c:pt idx="63">
                  <c:v>40293</c:v>
                </c:pt>
                <c:pt idx="64">
                  <c:v>40359</c:v>
                </c:pt>
                <c:pt idx="65">
                  <c:v>40389</c:v>
                </c:pt>
                <c:pt idx="66">
                  <c:v>40401</c:v>
                </c:pt>
                <c:pt idx="67">
                  <c:v>40434</c:v>
                </c:pt>
                <c:pt idx="68">
                  <c:v>40469</c:v>
                </c:pt>
                <c:pt idx="69">
                  <c:v>40483</c:v>
                </c:pt>
                <c:pt idx="70">
                  <c:v>40528</c:v>
                </c:pt>
                <c:pt idx="71">
                  <c:v>40555</c:v>
                </c:pt>
                <c:pt idx="72">
                  <c:v>40601</c:v>
                </c:pt>
                <c:pt idx="73">
                  <c:v>40603</c:v>
                </c:pt>
                <c:pt idx="74">
                  <c:v>40634</c:v>
                </c:pt>
                <c:pt idx="75">
                  <c:v>40689</c:v>
                </c:pt>
                <c:pt idx="76">
                  <c:v>40717</c:v>
                </c:pt>
                <c:pt idx="77">
                  <c:v>40755</c:v>
                </c:pt>
                <c:pt idx="78">
                  <c:v>40766</c:v>
                </c:pt>
                <c:pt idx="79">
                  <c:v>40809</c:v>
                </c:pt>
                <c:pt idx="80">
                  <c:v>40846</c:v>
                </c:pt>
                <c:pt idx="81">
                  <c:v>40877</c:v>
                </c:pt>
                <c:pt idx="82">
                  <c:v>40890</c:v>
                </c:pt>
                <c:pt idx="83">
                  <c:v>40914</c:v>
                </c:pt>
                <c:pt idx="84">
                  <c:v>40963</c:v>
                </c:pt>
                <c:pt idx="85">
                  <c:v>40991</c:v>
                </c:pt>
                <c:pt idx="86">
                  <c:v>41007</c:v>
                </c:pt>
                <c:pt idx="87">
                  <c:v>41037</c:v>
                </c:pt>
                <c:pt idx="88">
                  <c:v>41074</c:v>
                </c:pt>
                <c:pt idx="89">
                  <c:v>41103</c:v>
                </c:pt>
                <c:pt idx="90">
                  <c:v>41132</c:v>
                </c:pt>
                <c:pt idx="91">
                  <c:v>41161</c:v>
                </c:pt>
                <c:pt idx="92">
                  <c:v>41185</c:v>
                </c:pt>
                <c:pt idx="93">
                  <c:v>41242</c:v>
                </c:pt>
                <c:pt idx="94">
                  <c:v>41263</c:v>
                </c:pt>
                <c:pt idx="95">
                  <c:v>41283</c:v>
                </c:pt>
                <c:pt idx="96">
                  <c:v>41315</c:v>
                </c:pt>
                <c:pt idx="97">
                  <c:v>41344</c:v>
                </c:pt>
                <c:pt idx="98">
                  <c:v>41390</c:v>
                </c:pt>
                <c:pt idx="99">
                  <c:v>41425</c:v>
                </c:pt>
                <c:pt idx="100">
                  <c:v>41446</c:v>
                </c:pt>
                <c:pt idx="101">
                  <c:v>41477</c:v>
                </c:pt>
                <c:pt idx="102">
                  <c:v>41500</c:v>
                </c:pt>
                <c:pt idx="103">
                  <c:v>41547</c:v>
                </c:pt>
                <c:pt idx="104">
                  <c:v>41558</c:v>
                </c:pt>
                <c:pt idx="105">
                  <c:v>41607</c:v>
                </c:pt>
                <c:pt idx="106">
                  <c:v>41619</c:v>
                </c:pt>
                <c:pt idx="107">
                  <c:v>41668</c:v>
                </c:pt>
                <c:pt idx="108">
                  <c:v>41682</c:v>
                </c:pt>
                <c:pt idx="109">
                  <c:v>41724</c:v>
                </c:pt>
                <c:pt idx="110">
                  <c:v>41730</c:v>
                </c:pt>
                <c:pt idx="111">
                  <c:v>41785</c:v>
                </c:pt>
                <c:pt idx="112">
                  <c:v>41816</c:v>
                </c:pt>
                <c:pt idx="113">
                  <c:v>41850</c:v>
                </c:pt>
                <c:pt idx="114">
                  <c:v>41880</c:v>
                </c:pt>
                <c:pt idx="115">
                  <c:v>41908</c:v>
                </c:pt>
                <c:pt idx="116">
                  <c:v>41941</c:v>
                </c:pt>
                <c:pt idx="117">
                  <c:v>41968</c:v>
                </c:pt>
                <c:pt idx="118">
                  <c:v>42002</c:v>
                </c:pt>
                <c:pt idx="119">
                  <c:v>42027</c:v>
                </c:pt>
                <c:pt idx="120">
                  <c:v>42039</c:v>
                </c:pt>
                <c:pt idx="121">
                  <c:v>42083</c:v>
                </c:pt>
                <c:pt idx="122">
                  <c:v>42098</c:v>
                </c:pt>
                <c:pt idx="123">
                  <c:v>42128</c:v>
                </c:pt>
                <c:pt idx="124">
                  <c:v>42165</c:v>
                </c:pt>
                <c:pt idx="125">
                  <c:v>42214</c:v>
                </c:pt>
                <c:pt idx="126">
                  <c:v>42237</c:v>
                </c:pt>
                <c:pt idx="127">
                  <c:v>42249</c:v>
                </c:pt>
                <c:pt idx="128">
                  <c:v>42321</c:v>
                </c:pt>
                <c:pt idx="129">
                  <c:v>42349</c:v>
                </c:pt>
                <c:pt idx="130">
                  <c:v>42379</c:v>
                </c:pt>
                <c:pt idx="131">
                  <c:v>42408</c:v>
                </c:pt>
                <c:pt idx="132">
                  <c:v>42433</c:v>
                </c:pt>
                <c:pt idx="133">
                  <c:v>42473</c:v>
                </c:pt>
                <c:pt idx="134">
                  <c:v>42502</c:v>
                </c:pt>
                <c:pt idx="135">
                  <c:v>42531</c:v>
                </c:pt>
                <c:pt idx="136">
                  <c:v>42560</c:v>
                </c:pt>
                <c:pt idx="137">
                  <c:v>42590</c:v>
                </c:pt>
                <c:pt idx="138">
                  <c:v>42640</c:v>
                </c:pt>
                <c:pt idx="139">
                  <c:v>42660</c:v>
                </c:pt>
                <c:pt idx="140">
                  <c:v>42690</c:v>
                </c:pt>
                <c:pt idx="141">
                  <c:v>42710</c:v>
                </c:pt>
                <c:pt idx="142">
                  <c:v>42758</c:v>
                </c:pt>
                <c:pt idx="143">
                  <c:v>42782</c:v>
                </c:pt>
                <c:pt idx="144">
                  <c:v>42809</c:v>
                </c:pt>
                <c:pt idx="145">
                  <c:v>42828</c:v>
                </c:pt>
                <c:pt idx="146">
                  <c:v>42886</c:v>
                </c:pt>
                <c:pt idx="147">
                  <c:v>42894</c:v>
                </c:pt>
                <c:pt idx="148">
                  <c:v>42937</c:v>
                </c:pt>
                <c:pt idx="149">
                  <c:v>42977</c:v>
                </c:pt>
                <c:pt idx="150">
                  <c:v>42992</c:v>
                </c:pt>
                <c:pt idx="151">
                  <c:v>43024</c:v>
                </c:pt>
                <c:pt idx="152">
                  <c:v>43056</c:v>
                </c:pt>
                <c:pt idx="153">
                  <c:v>43080</c:v>
                </c:pt>
                <c:pt idx="154">
                  <c:v>43119</c:v>
                </c:pt>
                <c:pt idx="155">
                  <c:v>43150</c:v>
                </c:pt>
                <c:pt idx="156">
                  <c:v>43186</c:v>
                </c:pt>
                <c:pt idx="157">
                  <c:v>43203</c:v>
                </c:pt>
                <c:pt idx="158">
                  <c:v>43250</c:v>
                </c:pt>
                <c:pt idx="159">
                  <c:v>43258</c:v>
                </c:pt>
                <c:pt idx="160">
                  <c:v>43306</c:v>
                </c:pt>
                <c:pt idx="161">
                  <c:v>43339</c:v>
                </c:pt>
                <c:pt idx="162">
                  <c:v>43354</c:v>
                </c:pt>
                <c:pt idx="163">
                  <c:v>43397</c:v>
                </c:pt>
                <c:pt idx="164">
                  <c:v>43433</c:v>
                </c:pt>
                <c:pt idx="165">
                  <c:v>43446</c:v>
                </c:pt>
                <c:pt idx="166">
                  <c:v>43479</c:v>
                </c:pt>
                <c:pt idx="167">
                  <c:v>43513</c:v>
                </c:pt>
                <c:pt idx="168">
                  <c:v>43532</c:v>
                </c:pt>
                <c:pt idx="169">
                  <c:v>43563</c:v>
                </c:pt>
                <c:pt idx="170">
                  <c:v>43595</c:v>
                </c:pt>
                <c:pt idx="171">
                  <c:v>43633</c:v>
                </c:pt>
                <c:pt idx="172">
                  <c:v>43654</c:v>
                </c:pt>
                <c:pt idx="173">
                  <c:v>43682</c:v>
                </c:pt>
                <c:pt idx="174">
                  <c:v>43735</c:v>
                </c:pt>
                <c:pt idx="175">
                  <c:v>43747</c:v>
                </c:pt>
                <c:pt idx="176">
                  <c:v>43789</c:v>
                </c:pt>
                <c:pt idx="177">
                  <c:v>43818</c:v>
                </c:pt>
                <c:pt idx="178">
                  <c:v>43845</c:v>
                </c:pt>
                <c:pt idx="179">
                  <c:v>43867</c:v>
                </c:pt>
                <c:pt idx="180">
                  <c:v>43902</c:v>
                </c:pt>
                <c:pt idx="181">
                  <c:v>43948</c:v>
                </c:pt>
                <c:pt idx="182">
                  <c:v>43980</c:v>
                </c:pt>
                <c:pt idx="183">
                  <c:v>44001</c:v>
                </c:pt>
                <c:pt idx="184">
                  <c:v>44022</c:v>
                </c:pt>
                <c:pt idx="185">
                  <c:v>44069</c:v>
                </c:pt>
                <c:pt idx="186">
                  <c:v>44101</c:v>
                </c:pt>
                <c:pt idx="187">
                  <c:v>44128</c:v>
                </c:pt>
                <c:pt idx="188">
                  <c:v>44157</c:v>
                </c:pt>
                <c:pt idx="189">
                  <c:v>44179</c:v>
                </c:pt>
                <c:pt idx="190">
                  <c:v>44210</c:v>
                </c:pt>
                <c:pt idx="191">
                  <c:v>44246</c:v>
                </c:pt>
                <c:pt idx="192">
                  <c:v>44280</c:v>
                </c:pt>
                <c:pt idx="193">
                  <c:v>44309</c:v>
                </c:pt>
                <c:pt idx="194">
                  <c:v>44340</c:v>
                </c:pt>
                <c:pt idx="195">
                  <c:v>44369</c:v>
                </c:pt>
                <c:pt idx="196">
                  <c:v>44378</c:v>
                </c:pt>
                <c:pt idx="197">
                  <c:v>44435</c:v>
                </c:pt>
                <c:pt idx="198">
                  <c:v>44449</c:v>
                </c:pt>
                <c:pt idx="199">
                  <c:v>44490</c:v>
                </c:pt>
                <c:pt idx="200">
                  <c:v>44505</c:v>
                </c:pt>
                <c:pt idx="201">
                  <c:v>44545</c:v>
                </c:pt>
                <c:pt idx="202">
                  <c:v>44575</c:v>
                </c:pt>
                <c:pt idx="203">
                  <c:v>44616</c:v>
                </c:pt>
                <c:pt idx="204">
                  <c:v>44629</c:v>
                </c:pt>
                <c:pt idx="205">
                  <c:v>44673</c:v>
                </c:pt>
                <c:pt idx="206">
                  <c:v>44711</c:v>
                </c:pt>
                <c:pt idx="207">
                  <c:v>44741</c:v>
                </c:pt>
                <c:pt idx="208">
                  <c:v>44768</c:v>
                </c:pt>
                <c:pt idx="209">
                  <c:v>44795</c:v>
                </c:pt>
                <c:pt idx="210">
                  <c:v>44813</c:v>
                </c:pt>
                <c:pt idx="211">
                  <c:v>44860</c:v>
                </c:pt>
                <c:pt idx="212">
                  <c:v>44868</c:v>
                </c:pt>
                <c:pt idx="213">
                  <c:v>44923</c:v>
                </c:pt>
                <c:pt idx="214">
                  <c:v>44952</c:v>
                </c:pt>
                <c:pt idx="215">
                  <c:v>44981</c:v>
                </c:pt>
                <c:pt idx="216">
                  <c:v>45008</c:v>
                </c:pt>
                <c:pt idx="217">
                  <c:v>45036</c:v>
                </c:pt>
                <c:pt idx="218">
                  <c:v>45050</c:v>
                </c:pt>
                <c:pt idx="219">
                  <c:v>45093</c:v>
                </c:pt>
                <c:pt idx="220">
                  <c:v>45134</c:v>
                </c:pt>
                <c:pt idx="221">
                  <c:v>45160</c:v>
                </c:pt>
                <c:pt idx="222">
                  <c:v>45176</c:v>
                </c:pt>
                <c:pt idx="223">
                  <c:v>45219</c:v>
                </c:pt>
                <c:pt idx="224">
                  <c:v>45247</c:v>
                </c:pt>
                <c:pt idx="225">
                  <c:v>45283</c:v>
                </c:pt>
                <c:pt idx="226">
                  <c:v>45307</c:v>
                </c:pt>
                <c:pt idx="227">
                  <c:v>45345</c:v>
                </c:pt>
                <c:pt idx="228">
                  <c:v>45364</c:v>
                </c:pt>
                <c:pt idx="229">
                  <c:v>45399</c:v>
                </c:pt>
                <c:pt idx="230">
                  <c:v>45415</c:v>
                </c:pt>
                <c:pt idx="231">
                  <c:v>45470</c:v>
                </c:pt>
                <c:pt idx="232">
                  <c:v>45498</c:v>
                </c:pt>
                <c:pt idx="233">
                  <c:v>45531</c:v>
                </c:pt>
                <c:pt idx="234">
                  <c:v>45563</c:v>
                </c:pt>
                <c:pt idx="235">
                  <c:v>45576</c:v>
                </c:pt>
                <c:pt idx="236">
                  <c:v>45607</c:v>
                </c:pt>
                <c:pt idx="237">
                  <c:v>45635</c:v>
                </c:pt>
                <c:pt idx="238">
                  <c:v>45685</c:v>
                </c:pt>
                <c:pt idx="239">
                  <c:v>45701</c:v>
                </c:pt>
                <c:pt idx="240">
                  <c:v>45737</c:v>
                </c:pt>
                <c:pt idx="241">
                  <c:v>45761</c:v>
                </c:pt>
                <c:pt idx="242">
                  <c:v>45792</c:v>
                </c:pt>
                <c:pt idx="243">
                  <c:v>45829</c:v>
                </c:pt>
              </c:numCache>
            </c:numRef>
          </c:xVal>
          <c:yVal>
            <c:numRef>
              <c:f>'1AB Cuncumen'!$B$2:$B$245</c:f>
              <c:numCache>
                <c:formatCode>General</c:formatCode>
                <c:ptCount val="244"/>
                <c:pt idx="0">
                  <c:v>0.01</c:v>
                </c:pt>
                <c:pt idx="1">
                  <c:v>0.01</c:v>
                </c:pt>
                <c:pt idx="2">
                  <c:v>0.01</c:v>
                </c:pt>
                <c:pt idx="3">
                  <c:v>0.01</c:v>
                </c:pt>
                <c:pt idx="4">
                  <c:v>0.06</c:v>
                </c:pt>
                <c:pt idx="5">
                  <c:v>0.01</c:v>
                </c:pt>
                <c:pt idx="6">
                  <c:v>0.01</c:v>
                </c:pt>
                <c:pt idx="7">
                  <c:v>0.02</c:v>
                </c:pt>
                <c:pt idx="8">
                  <c:v>0.02</c:v>
                </c:pt>
                <c:pt idx="9">
                  <c:v>0.01</c:v>
                </c:pt>
                <c:pt idx="10">
                  <c:v>0.01</c:v>
                </c:pt>
                <c:pt idx="11">
                  <c:v>0.01</c:v>
                </c:pt>
                <c:pt idx="12">
                  <c:v>0.01</c:v>
                </c:pt>
                <c:pt idx="13">
                  <c:v>0.01</c:v>
                </c:pt>
                <c:pt idx="14">
                  <c:v>0.01</c:v>
                </c:pt>
                <c:pt idx="15">
                  <c:v>0.01</c:v>
                </c:pt>
                <c:pt idx="16">
                  <c:v>1.4E-2</c:v>
                </c:pt>
                <c:pt idx="17">
                  <c:v>0.02</c:v>
                </c:pt>
                <c:pt idx="18">
                  <c:v>0.02</c:v>
                </c:pt>
                <c:pt idx="20">
                  <c:v>0.01</c:v>
                </c:pt>
                <c:pt idx="21">
                  <c:v>0.01</c:v>
                </c:pt>
                <c:pt idx="22">
                  <c:v>0.01</c:v>
                </c:pt>
                <c:pt idx="23">
                  <c:v>0.01</c:v>
                </c:pt>
                <c:pt idx="25">
                  <c:v>0.01</c:v>
                </c:pt>
                <c:pt idx="26">
                  <c:v>0.01</c:v>
                </c:pt>
                <c:pt idx="27">
                  <c:v>0.01</c:v>
                </c:pt>
                <c:pt idx="28">
                  <c:v>0.01</c:v>
                </c:pt>
                <c:pt idx="30">
                  <c:v>0.01</c:v>
                </c:pt>
                <c:pt idx="32">
                  <c:v>0.01</c:v>
                </c:pt>
                <c:pt idx="35">
                  <c:v>0.03</c:v>
                </c:pt>
                <c:pt idx="37">
                  <c:v>0.02</c:v>
                </c:pt>
                <c:pt idx="38">
                  <c:v>0.01</c:v>
                </c:pt>
                <c:pt idx="39">
                  <c:v>0.01</c:v>
                </c:pt>
                <c:pt idx="40">
                  <c:v>0.01</c:v>
                </c:pt>
                <c:pt idx="42">
                  <c:v>0.01</c:v>
                </c:pt>
                <c:pt idx="44">
                  <c:v>0.01</c:v>
                </c:pt>
                <c:pt idx="46">
                  <c:v>0.01</c:v>
                </c:pt>
                <c:pt idx="52">
                  <c:v>0.01</c:v>
                </c:pt>
                <c:pt idx="53">
                  <c:v>0.01</c:v>
                </c:pt>
                <c:pt idx="54">
                  <c:v>0.01</c:v>
                </c:pt>
                <c:pt idx="57">
                  <c:v>0.01</c:v>
                </c:pt>
                <c:pt idx="58">
                  <c:v>0.01</c:v>
                </c:pt>
                <c:pt idx="61">
                  <c:v>0.01</c:v>
                </c:pt>
                <c:pt idx="62">
                  <c:v>0.01</c:v>
                </c:pt>
                <c:pt idx="63">
                  <c:v>0.01</c:v>
                </c:pt>
                <c:pt idx="64">
                  <c:v>0.02</c:v>
                </c:pt>
                <c:pt idx="65">
                  <c:v>0.01</c:v>
                </c:pt>
                <c:pt idx="66">
                  <c:v>0.01</c:v>
                </c:pt>
                <c:pt idx="67">
                  <c:v>0.01</c:v>
                </c:pt>
                <c:pt idx="68">
                  <c:v>0.01</c:v>
                </c:pt>
                <c:pt idx="70">
                  <c:v>0.01</c:v>
                </c:pt>
                <c:pt idx="71">
                  <c:v>0.01</c:v>
                </c:pt>
                <c:pt idx="72">
                  <c:v>0.01</c:v>
                </c:pt>
                <c:pt idx="75">
                  <c:v>0.01</c:v>
                </c:pt>
                <c:pt idx="76">
                  <c:v>0.01</c:v>
                </c:pt>
                <c:pt idx="77">
                  <c:v>0.01</c:v>
                </c:pt>
                <c:pt idx="78">
                  <c:v>0.01</c:v>
                </c:pt>
                <c:pt idx="79">
                  <c:v>0.02</c:v>
                </c:pt>
                <c:pt idx="81">
                  <c:v>0.03</c:v>
                </c:pt>
                <c:pt idx="82">
                  <c:v>0.02</c:v>
                </c:pt>
                <c:pt idx="83">
                  <c:v>0.01</c:v>
                </c:pt>
                <c:pt idx="84">
                  <c:v>0.01</c:v>
                </c:pt>
                <c:pt idx="85">
                  <c:v>0.01</c:v>
                </c:pt>
                <c:pt idx="87">
                  <c:v>0.01</c:v>
                </c:pt>
                <c:pt idx="88">
                  <c:v>0.01</c:v>
                </c:pt>
                <c:pt idx="89">
                  <c:v>0.01</c:v>
                </c:pt>
                <c:pt idx="92">
                  <c:v>0.01</c:v>
                </c:pt>
                <c:pt idx="93">
                  <c:v>0.01</c:v>
                </c:pt>
                <c:pt idx="94">
                  <c:v>0.01</c:v>
                </c:pt>
                <c:pt idx="95">
                  <c:v>0.01</c:v>
                </c:pt>
                <c:pt idx="98">
                  <c:v>0.01</c:v>
                </c:pt>
                <c:pt idx="99">
                  <c:v>0.01</c:v>
                </c:pt>
                <c:pt idx="100">
                  <c:v>0.01</c:v>
                </c:pt>
                <c:pt idx="101">
                  <c:v>0.01</c:v>
                </c:pt>
                <c:pt idx="102">
                  <c:v>0.01</c:v>
                </c:pt>
                <c:pt idx="103">
                  <c:v>0.01</c:v>
                </c:pt>
                <c:pt idx="104">
                  <c:v>0.01</c:v>
                </c:pt>
                <c:pt idx="105">
                  <c:v>0.01</c:v>
                </c:pt>
                <c:pt idx="106">
                  <c:v>0.01</c:v>
                </c:pt>
                <c:pt idx="107">
                  <c:v>0.01</c:v>
                </c:pt>
                <c:pt idx="108">
                  <c:v>0.01</c:v>
                </c:pt>
                <c:pt idx="109">
                  <c:v>0.01</c:v>
                </c:pt>
                <c:pt idx="111">
                  <c:v>0.01</c:v>
                </c:pt>
                <c:pt idx="112">
                  <c:v>0.01</c:v>
                </c:pt>
                <c:pt idx="113">
                  <c:v>0.01</c:v>
                </c:pt>
                <c:pt idx="114">
                  <c:v>0.01</c:v>
                </c:pt>
                <c:pt idx="115">
                  <c:v>0.01</c:v>
                </c:pt>
                <c:pt idx="116">
                  <c:v>0.01</c:v>
                </c:pt>
                <c:pt idx="117">
                  <c:v>0.01</c:v>
                </c:pt>
                <c:pt idx="118">
                  <c:v>0.01</c:v>
                </c:pt>
                <c:pt idx="119">
                  <c:v>0.01</c:v>
                </c:pt>
                <c:pt idx="120">
                  <c:v>0.01</c:v>
                </c:pt>
                <c:pt idx="121">
                  <c:v>0.01</c:v>
                </c:pt>
                <c:pt idx="122">
                  <c:v>0.01</c:v>
                </c:pt>
                <c:pt idx="123">
                  <c:v>0.01</c:v>
                </c:pt>
                <c:pt idx="124">
                  <c:v>0.01</c:v>
                </c:pt>
                <c:pt idx="125">
                  <c:v>0.01</c:v>
                </c:pt>
                <c:pt idx="126">
                  <c:v>0.01</c:v>
                </c:pt>
                <c:pt idx="127">
                  <c:v>0.01</c:v>
                </c:pt>
                <c:pt idx="128">
                  <c:v>0.01</c:v>
                </c:pt>
                <c:pt idx="129">
                  <c:v>0.01</c:v>
                </c:pt>
                <c:pt idx="130">
                  <c:v>0.01</c:v>
                </c:pt>
                <c:pt idx="131">
                  <c:v>0.01</c:v>
                </c:pt>
                <c:pt idx="132">
                  <c:v>0.01</c:v>
                </c:pt>
                <c:pt idx="133">
                  <c:v>0.01</c:v>
                </c:pt>
                <c:pt idx="134">
                  <c:v>0.01</c:v>
                </c:pt>
                <c:pt idx="135">
                  <c:v>0.01</c:v>
                </c:pt>
                <c:pt idx="136">
                  <c:v>0.01</c:v>
                </c:pt>
                <c:pt idx="137">
                  <c:v>0.01</c:v>
                </c:pt>
                <c:pt idx="138">
                  <c:v>0.01</c:v>
                </c:pt>
                <c:pt idx="139">
                  <c:v>0.01</c:v>
                </c:pt>
                <c:pt idx="140">
                  <c:v>0.01</c:v>
                </c:pt>
                <c:pt idx="141">
                  <c:v>0.01</c:v>
                </c:pt>
                <c:pt idx="142">
                  <c:v>0.01</c:v>
                </c:pt>
                <c:pt idx="143">
                  <c:v>0.01</c:v>
                </c:pt>
                <c:pt idx="144">
                  <c:v>0.01</c:v>
                </c:pt>
                <c:pt idx="145">
                  <c:v>0.01</c:v>
                </c:pt>
                <c:pt idx="146">
                  <c:v>0.01</c:v>
                </c:pt>
                <c:pt idx="147">
                  <c:v>0.01</c:v>
                </c:pt>
                <c:pt idx="148">
                  <c:v>0.01</c:v>
                </c:pt>
                <c:pt idx="149">
                  <c:v>0.01</c:v>
                </c:pt>
                <c:pt idx="150">
                  <c:v>0.01</c:v>
                </c:pt>
                <c:pt idx="151">
                  <c:v>0.01</c:v>
                </c:pt>
                <c:pt idx="152">
                  <c:v>0.01</c:v>
                </c:pt>
                <c:pt idx="153">
                  <c:v>0.01</c:v>
                </c:pt>
                <c:pt idx="154">
                  <c:v>0.01</c:v>
                </c:pt>
                <c:pt idx="155">
                  <c:v>0.01</c:v>
                </c:pt>
                <c:pt idx="156">
                  <c:v>0.01</c:v>
                </c:pt>
                <c:pt idx="157">
                  <c:v>0.01</c:v>
                </c:pt>
                <c:pt idx="158">
                  <c:v>0.01</c:v>
                </c:pt>
                <c:pt idx="159">
                  <c:v>0.01</c:v>
                </c:pt>
                <c:pt idx="160">
                  <c:v>0.01</c:v>
                </c:pt>
                <c:pt idx="161">
                  <c:v>0.01</c:v>
                </c:pt>
                <c:pt idx="162">
                  <c:v>0.01</c:v>
                </c:pt>
                <c:pt idx="163">
                  <c:v>0.03</c:v>
                </c:pt>
                <c:pt idx="164">
                  <c:v>0.01</c:v>
                </c:pt>
                <c:pt idx="165">
                  <c:v>0.01</c:v>
                </c:pt>
                <c:pt idx="166">
                  <c:v>0.01</c:v>
                </c:pt>
                <c:pt idx="167">
                  <c:v>0.01</c:v>
                </c:pt>
                <c:pt idx="168">
                  <c:v>0.01</c:v>
                </c:pt>
                <c:pt idx="169">
                  <c:v>0.01</c:v>
                </c:pt>
                <c:pt idx="170">
                  <c:v>0.08</c:v>
                </c:pt>
                <c:pt idx="171">
                  <c:v>0.01</c:v>
                </c:pt>
                <c:pt idx="172">
                  <c:v>0.01</c:v>
                </c:pt>
                <c:pt idx="173">
                  <c:v>0.01</c:v>
                </c:pt>
                <c:pt idx="174">
                  <c:v>1.4E-2</c:v>
                </c:pt>
                <c:pt idx="175">
                  <c:v>5.0000000000000001E-3</c:v>
                </c:pt>
                <c:pt idx="176">
                  <c:v>5.0000000000000001E-3</c:v>
                </c:pt>
                <c:pt idx="177">
                  <c:v>5.0000000000000001E-3</c:v>
                </c:pt>
                <c:pt idx="178">
                  <c:v>5.0000000000000001E-3</c:v>
                </c:pt>
                <c:pt idx="179">
                  <c:v>5.0000000000000001E-3</c:v>
                </c:pt>
                <c:pt idx="180">
                  <c:v>5.0000000000000001E-3</c:v>
                </c:pt>
                <c:pt idx="181">
                  <c:v>5.0000000000000001E-3</c:v>
                </c:pt>
                <c:pt idx="182">
                  <c:v>0.01</c:v>
                </c:pt>
                <c:pt idx="184">
                  <c:v>0.01</c:v>
                </c:pt>
                <c:pt idx="185">
                  <c:v>0.01</c:v>
                </c:pt>
                <c:pt idx="188">
                  <c:v>0.01</c:v>
                </c:pt>
                <c:pt idx="189">
                  <c:v>0.01</c:v>
                </c:pt>
                <c:pt idx="190">
                  <c:v>0.01</c:v>
                </c:pt>
                <c:pt idx="191">
                  <c:v>0.01</c:v>
                </c:pt>
                <c:pt idx="192">
                  <c:v>0.01</c:v>
                </c:pt>
                <c:pt idx="193">
                  <c:v>0.02</c:v>
                </c:pt>
                <c:pt idx="194">
                  <c:v>0.01</c:v>
                </c:pt>
                <c:pt idx="195">
                  <c:v>0.01</c:v>
                </c:pt>
                <c:pt idx="196">
                  <c:v>0.01</c:v>
                </c:pt>
                <c:pt idx="197">
                  <c:v>0.01</c:v>
                </c:pt>
                <c:pt idx="198">
                  <c:v>0.01</c:v>
                </c:pt>
                <c:pt idx="199">
                  <c:v>0.01</c:v>
                </c:pt>
                <c:pt idx="200">
                  <c:v>0.01</c:v>
                </c:pt>
                <c:pt idx="201">
                  <c:v>0.01</c:v>
                </c:pt>
                <c:pt idx="202">
                  <c:v>0.01</c:v>
                </c:pt>
                <c:pt idx="203">
                  <c:v>0.01</c:v>
                </c:pt>
                <c:pt idx="204">
                  <c:v>0.01</c:v>
                </c:pt>
                <c:pt idx="205">
                  <c:v>0.01</c:v>
                </c:pt>
                <c:pt idx="206">
                  <c:v>0.01</c:v>
                </c:pt>
                <c:pt idx="207">
                  <c:v>0.01</c:v>
                </c:pt>
                <c:pt idx="208">
                  <c:v>0.01</c:v>
                </c:pt>
                <c:pt idx="209">
                  <c:v>0.01</c:v>
                </c:pt>
                <c:pt idx="210">
                  <c:v>0.01</c:v>
                </c:pt>
                <c:pt idx="211">
                  <c:v>0.01</c:v>
                </c:pt>
                <c:pt idx="214">
                  <c:v>0.01</c:v>
                </c:pt>
                <c:pt idx="215">
                  <c:v>0.01</c:v>
                </c:pt>
                <c:pt idx="216">
                  <c:v>0.01</c:v>
                </c:pt>
                <c:pt idx="217">
                  <c:v>0.01</c:v>
                </c:pt>
                <c:pt idx="218">
                  <c:v>0.01</c:v>
                </c:pt>
                <c:pt idx="219">
                  <c:v>0.01</c:v>
                </c:pt>
                <c:pt idx="220">
                  <c:v>0.01</c:v>
                </c:pt>
                <c:pt idx="221">
                  <c:v>0.02</c:v>
                </c:pt>
                <c:pt idx="222">
                  <c:v>0.03</c:v>
                </c:pt>
                <c:pt idx="223">
                  <c:v>0.01</c:v>
                </c:pt>
                <c:pt idx="224">
                  <c:v>0.01</c:v>
                </c:pt>
                <c:pt idx="225">
                  <c:v>0.01</c:v>
                </c:pt>
                <c:pt idx="226">
                  <c:v>0.01</c:v>
                </c:pt>
                <c:pt idx="227">
                  <c:v>0.01</c:v>
                </c:pt>
                <c:pt idx="228">
                  <c:v>0.01</c:v>
                </c:pt>
                <c:pt idx="229">
                  <c:v>0.01</c:v>
                </c:pt>
                <c:pt idx="230">
                  <c:v>0.01</c:v>
                </c:pt>
                <c:pt idx="231">
                  <c:v>0.01</c:v>
                </c:pt>
                <c:pt idx="232">
                  <c:v>0.01</c:v>
                </c:pt>
                <c:pt idx="233">
                  <c:v>0.01</c:v>
                </c:pt>
                <c:pt idx="234">
                  <c:v>0.01</c:v>
                </c:pt>
                <c:pt idx="235">
                  <c:v>0.01</c:v>
                </c:pt>
                <c:pt idx="236">
                  <c:v>0.01</c:v>
                </c:pt>
                <c:pt idx="237">
                  <c:v>0.01</c:v>
                </c:pt>
                <c:pt idx="238">
                  <c:v>0.01</c:v>
                </c:pt>
                <c:pt idx="239">
                  <c:v>0.01</c:v>
                </c:pt>
                <c:pt idx="240">
                  <c:v>0.01</c:v>
                </c:pt>
                <c:pt idx="241">
                  <c:v>0.01</c:v>
                </c:pt>
                <c:pt idx="242">
                  <c:v>0.01</c:v>
                </c:pt>
                <c:pt idx="243">
                  <c:v>0.01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9E44-452A-A297-E04A58970F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53861184"/>
        <c:axId val="1"/>
      </c:scatterChart>
      <c:dateAx>
        <c:axId val="1553861184"/>
        <c:scaling>
          <c:orientation val="minMax"/>
          <c:max val="46031"/>
          <c:min val="38353"/>
        </c:scaling>
        <c:delete val="0"/>
        <c:axPos val="b"/>
        <c:numFmt formatCode="[$-C0A]mmm\-yy;@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"/>
        <c:crosses val="autoZero"/>
        <c:auto val="1"/>
        <c:lblOffset val="100"/>
        <c:baseTimeUnit val="days"/>
        <c:majorUnit val="1"/>
        <c:majorTimeUnit val="years"/>
        <c:minorUnit val="13"/>
        <c:minorTimeUnit val="days"/>
      </c:dateAx>
      <c:valAx>
        <c:axId val="1"/>
        <c:scaling>
          <c:orientation val="minMax"/>
          <c:max val="0.30000000000000004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9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CL" sz="900"/>
                  <a:t>Cobre Total (mg/l)</a:t>
                </a:r>
              </a:p>
            </c:rich>
          </c:tx>
          <c:layout>
            <c:manualLayout>
              <c:xMode val="edge"/>
              <c:yMode val="edge"/>
              <c:x val="2.500296837895263E-2"/>
              <c:y val="0.28385637110046563"/>
            </c:manualLayout>
          </c:layout>
          <c:overlay val="0"/>
          <c:spPr>
            <a:noFill/>
            <a:ln w="25400">
              <a:noFill/>
            </a:ln>
          </c:spPr>
        </c:title>
        <c:numFmt formatCode="0.00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553861184"/>
        <c:crosses val="autoZero"/>
        <c:crossBetween val="between"/>
      </c:valAx>
      <c:spPr>
        <a:solidFill>
          <a:schemeClr val="bg1"/>
        </a:solidFill>
        <a:ln w="12700">
          <a:solidFill>
            <a:srgbClr val="808080"/>
          </a:solidFill>
          <a:prstDash val="solid"/>
        </a:ln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30541547997989615"/>
          <c:y val="0.88333743921124763"/>
          <c:w val="0.38150793650793652"/>
          <c:h val="8.3514980207893608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  <a:effectLst>
          <a:outerShdw dist="35921" dir="2700000" algn="br">
            <a:srgbClr val="000000"/>
          </a:outerShdw>
        </a:effectLst>
      </c:spPr>
      <c:txPr>
        <a:bodyPr/>
        <a:lstStyle/>
        <a:p>
          <a:pPr>
            <a:defRPr sz="9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CL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CL" sz="1000"/>
              <a:t>
</a:t>
            </a:r>
            <a:r>
              <a:rPr lang="es-CL" sz="1000" b="1" i="0" u="none" strike="noStrike" baseline="0">
                <a:effectLst/>
              </a:rPr>
              <a:t>Pozo APR Caimanes abastecimiento agua Potable.</a:t>
            </a:r>
            <a:endParaRPr lang="es-CL" sz="1000"/>
          </a:p>
        </c:rich>
      </c:tx>
      <c:layout>
        <c:manualLayout>
          <c:xMode val="edge"/>
          <c:yMode val="edge"/>
          <c:x val="0.21303882469236801"/>
          <c:y val="3.5696068294493496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3307991902149313"/>
          <c:y val="0.14899336981702344"/>
          <c:w val="0.84030496255733367"/>
          <c:h val="0.59328075607911501"/>
        </c:manualLayout>
      </c:layout>
      <c:lineChart>
        <c:grouping val="standard"/>
        <c:varyColors val="0"/>
        <c:ser>
          <c:idx val="0"/>
          <c:order val="1"/>
          <c:tx>
            <c:strRef>
              <c:f>'ABF19 Caimanes'!$C$1</c:f>
              <c:strCache>
                <c:ptCount val="1"/>
                <c:pt idx="0">
                  <c:v>Límite Referencial NCH 1333 Cobre Total = 0,20 (mg/l)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cat>
            <c:numRef>
              <c:f>'ABF19 Caimanes'!$A$2:$A$408</c:f>
              <c:numCache>
                <c:formatCode>d\-mmm\-yy</c:formatCode>
                <c:ptCount val="407"/>
                <c:pt idx="0">
                  <c:v>38383</c:v>
                </c:pt>
                <c:pt idx="1">
                  <c:v>38398</c:v>
                </c:pt>
                <c:pt idx="2">
                  <c:v>38440</c:v>
                </c:pt>
                <c:pt idx="3">
                  <c:v>38468</c:v>
                </c:pt>
                <c:pt idx="4">
                  <c:v>38488</c:v>
                </c:pt>
                <c:pt idx="5">
                  <c:v>38519</c:v>
                </c:pt>
                <c:pt idx="6">
                  <c:v>38545</c:v>
                </c:pt>
                <c:pt idx="7">
                  <c:v>38569</c:v>
                </c:pt>
                <c:pt idx="8">
                  <c:v>38617</c:v>
                </c:pt>
                <c:pt idx="9">
                  <c:v>38642</c:v>
                </c:pt>
                <c:pt idx="10">
                  <c:v>38663</c:v>
                </c:pt>
                <c:pt idx="11">
                  <c:v>38701</c:v>
                </c:pt>
                <c:pt idx="12">
                  <c:v>38727</c:v>
                </c:pt>
                <c:pt idx="13">
                  <c:v>38756</c:v>
                </c:pt>
                <c:pt idx="14">
                  <c:v>38798</c:v>
                </c:pt>
                <c:pt idx="15">
                  <c:v>38810</c:v>
                </c:pt>
                <c:pt idx="16">
                  <c:v>38868</c:v>
                </c:pt>
                <c:pt idx="17">
                  <c:v>38896</c:v>
                </c:pt>
                <c:pt idx="18">
                  <c:v>38910</c:v>
                </c:pt>
                <c:pt idx="19">
                  <c:v>38958</c:v>
                </c:pt>
                <c:pt idx="20">
                  <c:v>38972</c:v>
                </c:pt>
                <c:pt idx="21">
                  <c:v>39000</c:v>
                </c:pt>
                <c:pt idx="22">
                  <c:v>39051</c:v>
                </c:pt>
                <c:pt idx="23">
                  <c:v>39073</c:v>
                </c:pt>
                <c:pt idx="24">
                  <c:v>39107</c:v>
                </c:pt>
                <c:pt idx="25">
                  <c:v>39128</c:v>
                </c:pt>
                <c:pt idx="26">
                  <c:v>39160</c:v>
                </c:pt>
                <c:pt idx="27">
                  <c:v>39183</c:v>
                </c:pt>
                <c:pt idx="28">
                  <c:v>39225</c:v>
                </c:pt>
                <c:pt idx="29">
                  <c:v>39246</c:v>
                </c:pt>
                <c:pt idx="30">
                  <c:v>39294</c:v>
                </c:pt>
                <c:pt idx="31">
                  <c:v>39307</c:v>
                </c:pt>
                <c:pt idx="32">
                  <c:v>39335</c:v>
                </c:pt>
                <c:pt idx="33">
                  <c:v>39379</c:v>
                </c:pt>
                <c:pt idx="34">
                  <c:v>39416</c:v>
                </c:pt>
                <c:pt idx="35">
                  <c:v>39444</c:v>
                </c:pt>
                <c:pt idx="36">
                  <c:v>39470</c:v>
                </c:pt>
                <c:pt idx="37">
                  <c:v>39497</c:v>
                </c:pt>
                <c:pt idx="38">
                  <c:v>39520</c:v>
                </c:pt>
                <c:pt idx="39">
                  <c:v>39556</c:v>
                </c:pt>
                <c:pt idx="40">
                  <c:v>39590</c:v>
                </c:pt>
                <c:pt idx="41">
                  <c:v>39602</c:v>
                </c:pt>
                <c:pt idx="42">
                  <c:v>39653</c:v>
                </c:pt>
                <c:pt idx="43">
                  <c:v>39679</c:v>
                </c:pt>
                <c:pt idx="44">
                  <c:v>39720</c:v>
                </c:pt>
                <c:pt idx="45">
                  <c:v>39730</c:v>
                </c:pt>
                <c:pt idx="46">
                  <c:v>39772</c:v>
                </c:pt>
                <c:pt idx="47">
                  <c:v>39798</c:v>
                </c:pt>
                <c:pt idx="48">
                  <c:v>39831</c:v>
                </c:pt>
                <c:pt idx="49">
                  <c:v>39854</c:v>
                </c:pt>
                <c:pt idx="50">
                  <c:v>39877</c:v>
                </c:pt>
                <c:pt idx="51">
                  <c:v>39924</c:v>
                </c:pt>
                <c:pt idx="52">
                  <c:v>39955</c:v>
                </c:pt>
                <c:pt idx="53">
                  <c:v>39969</c:v>
                </c:pt>
                <c:pt idx="54">
                  <c:v>40023</c:v>
                </c:pt>
                <c:pt idx="55">
                  <c:v>40042</c:v>
                </c:pt>
                <c:pt idx="56">
                  <c:v>40079</c:v>
                </c:pt>
                <c:pt idx="57">
                  <c:v>40094</c:v>
                </c:pt>
                <c:pt idx="58">
                  <c:v>40122</c:v>
                </c:pt>
                <c:pt idx="59">
                  <c:v>40175</c:v>
                </c:pt>
                <c:pt idx="60">
                  <c:v>40193</c:v>
                </c:pt>
                <c:pt idx="61">
                  <c:v>40218</c:v>
                </c:pt>
                <c:pt idx="62">
                  <c:v>40263</c:v>
                </c:pt>
                <c:pt idx="63">
                  <c:v>40281</c:v>
                </c:pt>
                <c:pt idx="64">
                  <c:v>40314</c:v>
                </c:pt>
                <c:pt idx="65">
                  <c:v>40333</c:v>
                </c:pt>
                <c:pt idx="66">
                  <c:v>40368</c:v>
                </c:pt>
                <c:pt idx="67">
                  <c:v>40413</c:v>
                </c:pt>
                <c:pt idx="68">
                  <c:v>40434</c:v>
                </c:pt>
                <c:pt idx="69">
                  <c:v>40471</c:v>
                </c:pt>
                <c:pt idx="70">
                  <c:v>40499</c:v>
                </c:pt>
                <c:pt idx="71">
                  <c:v>40522</c:v>
                </c:pt>
                <c:pt idx="72">
                  <c:v>40556</c:v>
                </c:pt>
                <c:pt idx="73">
                  <c:v>40587</c:v>
                </c:pt>
                <c:pt idx="74">
                  <c:v>40631</c:v>
                </c:pt>
                <c:pt idx="75">
                  <c:v>40650</c:v>
                </c:pt>
                <c:pt idx="76">
                  <c:v>40690</c:v>
                </c:pt>
                <c:pt idx="77">
                  <c:v>40724</c:v>
                </c:pt>
                <c:pt idx="78">
                  <c:v>40750</c:v>
                </c:pt>
                <c:pt idx="79">
                  <c:v>40772</c:v>
                </c:pt>
                <c:pt idx="80">
                  <c:v>40805</c:v>
                </c:pt>
                <c:pt idx="81">
                  <c:v>40829</c:v>
                </c:pt>
                <c:pt idx="82">
                  <c:v>40862</c:v>
                </c:pt>
                <c:pt idx="83">
                  <c:v>40904</c:v>
                </c:pt>
                <c:pt idx="84">
                  <c:v>40925</c:v>
                </c:pt>
                <c:pt idx="85">
                  <c:v>40947</c:v>
                </c:pt>
                <c:pt idx="86">
                  <c:v>40991</c:v>
                </c:pt>
                <c:pt idx="87">
                  <c:v>41012</c:v>
                </c:pt>
                <c:pt idx="88">
                  <c:v>41031</c:v>
                </c:pt>
                <c:pt idx="89">
                  <c:v>41081</c:v>
                </c:pt>
                <c:pt idx="90">
                  <c:v>41115</c:v>
                </c:pt>
                <c:pt idx="91">
                  <c:v>41143</c:v>
                </c:pt>
                <c:pt idx="92">
                  <c:v>41171</c:v>
                </c:pt>
                <c:pt idx="93">
                  <c:v>41201</c:v>
                </c:pt>
                <c:pt idx="94">
                  <c:v>41240</c:v>
                </c:pt>
                <c:pt idx="95">
                  <c:v>41268</c:v>
                </c:pt>
                <c:pt idx="96">
                  <c:v>41297</c:v>
                </c:pt>
                <c:pt idx="97">
                  <c:v>41332</c:v>
                </c:pt>
                <c:pt idx="98">
                  <c:v>41359</c:v>
                </c:pt>
                <c:pt idx="99">
                  <c:v>41389</c:v>
                </c:pt>
                <c:pt idx="100">
                  <c:v>41424</c:v>
                </c:pt>
                <c:pt idx="101">
                  <c:v>41452</c:v>
                </c:pt>
                <c:pt idx="102">
                  <c:v>41480</c:v>
                </c:pt>
                <c:pt idx="103">
                  <c:v>41514</c:v>
                </c:pt>
                <c:pt idx="104">
                  <c:v>41542</c:v>
                </c:pt>
                <c:pt idx="105">
                  <c:v>41571</c:v>
                </c:pt>
                <c:pt idx="106">
                  <c:v>41603</c:v>
                </c:pt>
                <c:pt idx="107">
                  <c:v>41627</c:v>
                </c:pt>
                <c:pt idx="108">
                  <c:v>41662</c:v>
                </c:pt>
                <c:pt idx="109">
                  <c:v>41696</c:v>
                </c:pt>
                <c:pt idx="110">
                  <c:v>41724</c:v>
                </c:pt>
                <c:pt idx="111">
                  <c:v>41758</c:v>
                </c:pt>
                <c:pt idx="112">
                  <c:v>41766</c:v>
                </c:pt>
                <c:pt idx="113">
                  <c:v>41815</c:v>
                </c:pt>
                <c:pt idx="114">
                  <c:v>41851</c:v>
                </c:pt>
                <c:pt idx="115">
                  <c:v>41878</c:v>
                </c:pt>
                <c:pt idx="116">
                  <c:v>41911</c:v>
                </c:pt>
                <c:pt idx="117">
                  <c:v>41940</c:v>
                </c:pt>
                <c:pt idx="118">
                  <c:v>41955</c:v>
                </c:pt>
                <c:pt idx="119">
                  <c:v>42002</c:v>
                </c:pt>
                <c:pt idx="120">
                  <c:v>42032</c:v>
                </c:pt>
                <c:pt idx="121">
                  <c:v>42063</c:v>
                </c:pt>
                <c:pt idx="122">
                  <c:v>42089</c:v>
                </c:pt>
                <c:pt idx="123">
                  <c:v>42123</c:v>
                </c:pt>
                <c:pt idx="124">
                  <c:v>42151</c:v>
                </c:pt>
                <c:pt idx="125">
                  <c:v>42179</c:v>
                </c:pt>
                <c:pt idx="126">
                  <c:v>42214</c:v>
                </c:pt>
                <c:pt idx="127">
                  <c:v>42241</c:v>
                </c:pt>
                <c:pt idx="128">
                  <c:v>42276</c:v>
                </c:pt>
                <c:pt idx="129">
                  <c:v>42305</c:v>
                </c:pt>
                <c:pt idx="130">
                  <c:v>42333</c:v>
                </c:pt>
                <c:pt idx="131">
                  <c:v>42367</c:v>
                </c:pt>
                <c:pt idx="132">
                  <c:v>42396</c:v>
                </c:pt>
                <c:pt idx="133">
                  <c:v>42424</c:v>
                </c:pt>
                <c:pt idx="134">
                  <c:v>42459</c:v>
                </c:pt>
                <c:pt idx="135">
                  <c:v>42487</c:v>
                </c:pt>
                <c:pt idx="136">
                  <c:v>42515</c:v>
                </c:pt>
                <c:pt idx="137">
                  <c:v>42550</c:v>
                </c:pt>
                <c:pt idx="138">
                  <c:v>42578</c:v>
                </c:pt>
                <c:pt idx="139">
                  <c:v>42613</c:v>
                </c:pt>
                <c:pt idx="140">
                  <c:v>42641</c:v>
                </c:pt>
                <c:pt idx="141">
                  <c:v>42669</c:v>
                </c:pt>
                <c:pt idx="142">
                  <c:v>42689</c:v>
                </c:pt>
                <c:pt idx="143">
                  <c:v>42724</c:v>
                </c:pt>
                <c:pt idx="144">
                  <c:v>42760</c:v>
                </c:pt>
                <c:pt idx="145">
                  <c:v>42788</c:v>
                </c:pt>
                <c:pt idx="146">
                  <c:v>42823</c:v>
                </c:pt>
                <c:pt idx="147">
                  <c:v>42851</c:v>
                </c:pt>
                <c:pt idx="148">
                  <c:v>42885</c:v>
                </c:pt>
                <c:pt idx="149">
                  <c:v>42906</c:v>
                </c:pt>
                <c:pt idx="150">
                  <c:v>42941</c:v>
                </c:pt>
                <c:pt idx="151">
                  <c:v>42955</c:v>
                </c:pt>
                <c:pt idx="152">
                  <c:v>43005</c:v>
                </c:pt>
                <c:pt idx="153">
                  <c:v>43026</c:v>
                </c:pt>
                <c:pt idx="154">
                  <c:v>43069</c:v>
                </c:pt>
                <c:pt idx="155">
                  <c:v>43088</c:v>
                </c:pt>
                <c:pt idx="156">
                  <c:v>43123</c:v>
                </c:pt>
                <c:pt idx="157">
                  <c:v>43146</c:v>
                </c:pt>
                <c:pt idx="158">
                  <c:v>43172</c:v>
                </c:pt>
                <c:pt idx="159">
                  <c:v>43201</c:v>
                </c:pt>
                <c:pt idx="160">
                  <c:v>43228</c:v>
                </c:pt>
                <c:pt idx="161">
                  <c:v>43271</c:v>
                </c:pt>
                <c:pt idx="162">
                  <c:v>43291</c:v>
                </c:pt>
                <c:pt idx="163">
                  <c:v>43327</c:v>
                </c:pt>
                <c:pt idx="164">
                  <c:v>43363</c:v>
                </c:pt>
                <c:pt idx="165">
                  <c:v>43382</c:v>
                </c:pt>
                <c:pt idx="166">
                  <c:v>43432</c:v>
                </c:pt>
                <c:pt idx="167">
                  <c:v>43445</c:v>
                </c:pt>
                <c:pt idx="168">
                  <c:v>43473</c:v>
                </c:pt>
                <c:pt idx="169">
                  <c:v>43515</c:v>
                </c:pt>
                <c:pt idx="170">
                  <c:v>43532</c:v>
                </c:pt>
                <c:pt idx="171">
                  <c:v>43558</c:v>
                </c:pt>
                <c:pt idx="172">
                  <c:v>43592</c:v>
                </c:pt>
                <c:pt idx="173">
                  <c:v>43637</c:v>
                </c:pt>
                <c:pt idx="174">
                  <c:v>43655</c:v>
                </c:pt>
                <c:pt idx="175">
                  <c:v>43692</c:v>
                </c:pt>
                <c:pt idx="176">
                  <c:v>43718</c:v>
                </c:pt>
                <c:pt idx="177">
                  <c:v>43724</c:v>
                </c:pt>
                <c:pt idx="178">
                  <c:v>43732</c:v>
                </c:pt>
                <c:pt idx="179">
                  <c:v>43741</c:v>
                </c:pt>
                <c:pt idx="180">
                  <c:v>43746</c:v>
                </c:pt>
                <c:pt idx="181">
                  <c:v>43754</c:v>
                </c:pt>
                <c:pt idx="182">
                  <c:v>43795</c:v>
                </c:pt>
                <c:pt idx="183">
                  <c:v>43824</c:v>
                </c:pt>
                <c:pt idx="184">
                  <c:v>43832</c:v>
                </c:pt>
                <c:pt idx="185">
                  <c:v>43872</c:v>
                </c:pt>
                <c:pt idx="186">
                  <c:v>43894</c:v>
                </c:pt>
                <c:pt idx="187">
                  <c:v>43926</c:v>
                </c:pt>
                <c:pt idx="188">
                  <c:v>43936</c:v>
                </c:pt>
                <c:pt idx="189">
                  <c:v>43943</c:v>
                </c:pt>
                <c:pt idx="190">
                  <c:v>43972</c:v>
                </c:pt>
                <c:pt idx="191">
                  <c:v>43999</c:v>
                </c:pt>
                <c:pt idx="192">
                  <c:v>44034</c:v>
                </c:pt>
                <c:pt idx="193">
                  <c:v>44062</c:v>
                </c:pt>
                <c:pt idx="194">
                  <c:v>44097</c:v>
                </c:pt>
                <c:pt idx="195">
                  <c:v>44120</c:v>
                </c:pt>
                <c:pt idx="196">
                  <c:v>44159</c:v>
                </c:pt>
                <c:pt idx="197">
                  <c:v>44174</c:v>
                </c:pt>
                <c:pt idx="198">
                  <c:v>44218</c:v>
                </c:pt>
                <c:pt idx="199">
                  <c:v>44237</c:v>
                </c:pt>
                <c:pt idx="200">
                  <c:v>44271</c:v>
                </c:pt>
                <c:pt idx="201">
                  <c:v>44287</c:v>
                </c:pt>
                <c:pt idx="202">
                  <c:v>44321</c:v>
                </c:pt>
                <c:pt idx="203">
                  <c:v>44349</c:v>
                </c:pt>
                <c:pt idx="204">
                  <c:v>44405</c:v>
                </c:pt>
                <c:pt idx="205">
                  <c:v>44412</c:v>
                </c:pt>
                <c:pt idx="206">
                  <c:v>44442</c:v>
                </c:pt>
                <c:pt idx="207">
                  <c:v>44447</c:v>
                </c:pt>
                <c:pt idx="208">
                  <c:v>44453</c:v>
                </c:pt>
                <c:pt idx="209">
                  <c:v>44461</c:v>
                </c:pt>
                <c:pt idx="210">
                  <c:v>44468</c:v>
                </c:pt>
                <c:pt idx="211">
                  <c:v>44475</c:v>
                </c:pt>
                <c:pt idx="212">
                  <c:v>44481</c:v>
                </c:pt>
                <c:pt idx="213">
                  <c:v>44489</c:v>
                </c:pt>
                <c:pt idx="214">
                  <c:v>44496</c:v>
                </c:pt>
                <c:pt idx="215">
                  <c:v>44503</c:v>
                </c:pt>
                <c:pt idx="216">
                  <c:v>44510</c:v>
                </c:pt>
                <c:pt idx="217">
                  <c:v>44517</c:v>
                </c:pt>
                <c:pt idx="218">
                  <c:v>44524</c:v>
                </c:pt>
                <c:pt idx="219">
                  <c:v>44531</c:v>
                </c:pt>
                <c:pt idx="220">
                  <c:v>44542</c:v>
                </c:pt>
                <c:pt idx="221">
                  <c:v>44544</c:v>
                </c:pt>
                <c:pt idx="222">
                  <c:v>44551</c:v>
                </c:pt>
                <c:pt idx="223">
                  <c:v>44559</c:v>
                </c:pt>
                <c:pt idx="224">
                  <c:v>44566</c:v>
                </c:pt>
                <c:pt idx="225">
                  <c:v>44574</c:v>
                </c:pt>
                <c:pt idx="226">
                  <c:v>44580</c:v>
                </c:pt>
                <c:pt idx="227">
                  <c:v>44587</c:v>
                </c:pt>
                <c:pt idx="228">
                  <c:v>44593</c:v>
                </c:pt>
                <c:pt idx="229">
                  <c:v>44600</c:v>
                </c:pt>
                <c:pt idx="230">
                  <c:v>44608</c:v>
                </c:pt>
                <c:pt idx="231">
                  <c:v>44615</c:v>
                </c:pt>
                <c:pt idx="232">
                  <c:v>44625</c:v>
                </c:pt>
                <c:pt idx="233">
                  <c:v>44628</c:v>
                </c:pt>
                <c:pt idx="234">
                  <c:v>44635</c:v>
                </c:pt>
                <c:pt idx="235">
                  <c:v>44643</c:v>
                </c:pt>
                <c:pt idx="236">
                  <c:v>44650</c:v>
                </c:pt>
                <c:pt idx="237">
                  <c:v>44656</c:v>
                </c:pt>
                <c:pt idx="238">
                  <c:v>44663</c:v>
                </c:pt>
                <c:pt idx="239">
                  <c:v>44671</c:v>
                </c:pt>
                <c:pt idx="240">
                  <c:v>44678</c:v>
                </c:pt>
                <c:pt idx="241">
                  <c:v>44684</c:v>
                </c:pt>
                <c:pt idx="242">
                  <c:v>44691</c:v>
                </c:pt>
                <c:pt idx="243">
                  <c:v>44698</c:v>
                </c:pt>
                <c:pt idx="244">
                  <c:v>44706</c:v>
                </c:pt>
                <c:pt idx="245">
                  <c:v>44712</c:v>
                </c:pt>
                <c:pt idx="246">
                  <c:v>44719</c:v>
                </c:pt>
                <c:pt idx="247">
                  <c:v>44726</c:v>
                </c:pt>
                <c:pt idx="248">
                  <c:v>44733</c:v>
                </c:pt>
                <c:pt idx="249">
                  <c:v>44741</c:v>
                </c:pt>
                <c:pt idx="250">
                  <c:v>44750</c:v>
                </c:pt>
                <c:pt idx="251">
                  <c:v>44755</c:v>
                </c:pt>
                <c:pt idx="252">
                  <c:v>44769</c:v>
                </c:pt>
                <c:pt idx="253">
                  <c:v>44775</c:v>
                </c:pt>
                <c:pt idx="254">
                  <c:v>44783</c:v>
                </c:pt>
                <c:pt idx="255">
                  <c:v>44790</c:v>
                </c:pt>
                <c:pt idx="256">
                  <c:v>44797</c:v>
                </c:pt>
                <c:pt idx="257">
                  <c:v>44803</c:v>
                </c:pt>
                <c:pt idx="258">
                  <c:v>44817</c:v>
                </c:pt>
                <c:pt idx="259">
                  <c:v>44823</c:v>
                </c:pt>
                <c:pt idx="260">
                  <c:v>44825</c:v>
                </c:pt>
                <c:pt idx="261">
                  <c:v>44832</c:v>
                </c:pt>
                <c:pt idx="262">
                  <c:v>44839</c:v>
                </c:pt>
                <c:pt idx="263">
                  <c:v>44845</c:v>
                </c:pt>
                <c:pt idx="264">
                  <c:v>44851</c:v>
                </c:pt>
                <c:pt idx="265">
                  <c:v>44860</c:v>
                </c:pt>
                <c:pt idx="266">
                  <c:v>44867</c:v>
                </c:pt>
                <c:pt idx="267">
                  <c:v>44872</c:v>
                </c:pt>
                <c:pt idx="268">
                  <c:v>44881</c:v>
                </c:pt>
                <c:pt idx="269">
                  <c:v>44887</c:v>
                </c:pt>
                <c:pt idx="270">
                  <c:v>44893</c:v>
                </c:pt>
                <c:pt idx="271">
                  <c:v>44900</c:v>
                </c:pt>
                <c:pt idx="272">
                  <c:v>44909</c:v>
                </c:pt>
                <c:pt idx="273">
                  <c:v>44914</c:v>
                </c:pt>
                <c:pt idx="274">
                  <c:v>44921</c:v>
                </c:pt>
                <c:pt idx="275">
                  <c:v>44930</c:v>
                </c:pt>
                <c:pt idx="276">
                  <c:v>44935</c:v>
                </c:pt>
                <c:pt idx="277">
                  <c:v>44942</c:v>
                </c:pt>
                <c:pt idx="278">
                  <c:v>44951</c:v>
                </c:pt>
                <c:pt idx="279">
                  <c:v>44958</c:v>
                </c:pt>
                <c:pt idx="280">
                  <c:v>44963</c:v>
                </c:pt>
                <c:pt idx="281">
                  <c:v>44970</c:v>
                </c:pt>
                <c:pt idx="282">
                  <c:v>44977</c:v>
                </c:pt>
                <c:pt idx="283">
                  <c:v>44987</c:v>
                </c:pt>
                <c:pt idx="284">
                  <c:v>44991</c:v>
                </c:pt>
                <c:pt idx="285">
                  <c:v>45002</c:v>
                </c:pt>
                <c:pt idx="286">
                  <c:v>45007</c:v>
                </c:pt>
                <c:pt idx="287">
                  <c:v>45012</c:v>
                </c:pt>
                <c:pt idx="288">
                  <c:v>45021</c:v>
                </c:pt>
                <c:pt idx="289">
                  <c:v>45028</c:v>
                </c:pt>
                <c:pt idx="290">
                  <c:v>45035</c:v>
                </c:pt>
                <c:pt idx="291">
                  <c:v>45040</c:v>
                </c:pt>
                <c:pt idx="292">
                  <c:v>45047</c:v>
                </c:pt>
                <c:pt idx="293">
                  <c:v>45054</c:v>
                </c:pt>
                <c:pt idx="294">
                  <c:v>45061</c:v>
                </c:pt>
                <c:pt idx="295">
                  <c:v>45068</c:v>
                </c:pt>
                <c:pt idx="296">
                  <c:v>45075</c:v>
                </c:pt>
                <c:pt idx="297">
                  <c:v>45082</c:v>
                </c:pt>
                <c:pt idx="298">
                  <c:v>45089</c:v>
                </c:pt>
                <c:pt idx="299">
                  <c:v>45099</c:v>
                </c:pt>
                <c:pt idx="300">
                  <c:v>45105</c:v>
                </c:pt>
                <c:pt idx="301">
                  <c:v>45110</c:v>
                </c:pt>
                <c:pt idx="302">
                  <c:v>45119</c:v>
                </c:pt>
                <c:pt idx="303">
                  <c:v>45124</c:v>
                </c:pt>
                <c:pt idx="304">
                  <c:v>45133</c:v>
                </c:pt>
                <c:pt idx="305">
                  <c:v>45140</c:v>
                </c:pt>
                <c:pt idx="306">
                  <c:v>45147</c:v>
                </c:pt>
                <c:pt idx="307">
                  <c:v>45152</c:v>
                </c:pt>
                <c:pt idx="308">
                  <c:v>45161</c:v>
                </c:pt>
                <c:pt idx="309">
                  <c:v>45171</c:v>
                </c:pt>
                <c:pt idx="310">
                  <c:v>45175</c:v>
                </c:pt>
                <c:pt idx="311">
                  <c:v>45180</c:v>
                </c:pt>
                <c:pt idx="312">
                  <c:v>45188</c:v>
                </c:pt>
                <c:pt idx="313">
                  <c:v>45196</c:v>
                </c:pt>
                <c:pt idx="314">
                  <c:v>45203</c:v>
                </c:pt>
                <c:pt idx="315">
                  <c:v>45213</c:v>
                </c:pt>
                <c:pt idx="316">
                  <c:v>45217</c:v>
                </c:pt>
                <c:pt idx="317">
                  <c:v>45224</c:v>
                </c:pt>
                <c:pt idx="318">
                  <c:v>45233</c:v>
                </c:pt>
                <c:pt idx="319">
                  <c:v>45238</c:v>
                </c:pt>
                <c:pt idx="320">
                  <c:v>45243</c:v>
                </c:pt>
                <c:pt idx="321">
                  <c:v>45253</c:v>
                </c:pt>
                <c:pt idx="322">
                  <c:v>45257</c:v>
                </c:pt>
                <c:pt idx="323">
                  <c:v>45264</c:v>
                </c:pt>
                <c:pt idx="324">
                  <c:v>45271</c:v>
                </c:pt>
                <c:pt idx="325">
                  <c:v>45279</c:v>
                </c:pt>
                <c:pt idx="326">
                  <c:v>45287</c:v>
                </c:pt>
                <c:pt idx="327">
                  <c:v>45293</c:v>
                </c:pt>
                <c:pt idx="328">
                  <c:v>45301</c:v>
                </c:pt>
                <c:pt idx="329">
                  <c:v>45307</c:v>
                </c:pt>
                <c:pt idx="330">
                  <c:v>45315</c:v>
                </c:pt>
                <c:pt idx="331">
                  <c:v>45321</c:v>
                </c:pt>
                <c:pt idx="332">
                  <c:v>45329</c:v>
                </c:pt>
                <c:pt idx="333">
                  <c:v>45334</c:v>
                </c:pt>
                <c:pt idx="334">
                  <c:v>45343</c:v>
                </c:pt>
                <c:pt idx="335">
                  <c:v>45350</c:v>
                </c:pt>
                <c:pt idx="336">
                  <c:v>45356</c:v>
                </c:pt>
                <c:pt idx="337">
                  <c:v>45362</c:v>
                </c:pt>
                <c:pt idx="338">
                  <c:v>45373</c:v>
                </c:pt>
                <c:pt idx="339">
                  <c:v>45378</c:v>
                </c:pt>
                <c:pt idx="340">
                  <c:v>45385</c:v>
                </c:pt>
                <c:pt idx="341">
                  <c:v>45391</c:v>
                </c:pt>
                <c:pt idx="342">
                  <c:v>45399</c:v>
                </c:pt>
                <c:pt idx="343">
                  <c:v>45406</c:v>
                </c:pt>
                <c:pt idx="344">
                  <c:v>45419</c:v>
                </c:pt>
                <c:pt idx="345">
                  <c:v>45427</c:v>
                </c:pt>
                <c:pt idx="346">
                  <c:v>45433</c:v>
                </c:pt>
                <c:pt idx="347">
                  <c:v>45441</c:v>
                </c:pt>
                <c:pt idx="348">
                  <c:v>45447</c:v>
                </c:pt>
                <c:pt idx="349">
                  <c:v>45455</c:v>
                </c:pt>
                <c:pt idx="350">
                  <c:v>45459</c:v>
                </c:pt>
                <c:pt idx="351">
                  <c:v>45467</c:v>
                </c:pt>
                <c:pt idx="352">
                  <c:v>45469</c:v>
                </c:pt>
                <c:pt idx="353">
                  <c:v>45474</c:v>
                </c:pt>
                <c:pt idx="354">
                  <c:v>45483</c:v>
                </c:pt>
                <c:pt idx="355">
                  <c:v>45489</c:v>
                </c:pt>
                <c:pt idx="356">
                  <c:v>45497</c:v>
                </c:pt>
                <c:pt idx="357">
                  <c:v>45505</c:v>
                </c:pt>
                <c:pt idx="358">
                  <c:v>45511</c:v>
                </c:pt>
                <c:pt idx="359">
                  <c:v>45517</c:v>
                </c:pt>
                <c:pt idx="360">
                  <c:v>45525</c:v>
                </c:pt>
                <c:pt idx="361">
                  <c:v>45532</c:v>
                </c:pt>
                <c:pt idx="362">
                  <c:v>45538</c:v>
                </c:pt>
                <c:pt idx="363">
                  <c:v>45545</c:v>
                </c:pt>
                <c:pt idx="364">
                  <c:v>45553</c:v>
                </c:pt>
                <c:pt idx="365">
                  <c:v>45560</c:v>
                </c:pt>
                <c:pt idx="366">
                  <c:v>45567</c:v>
                </c:pt>
                <c:pt idx="367">
                  <c:v>45573</c:v>
                </c:pt>
                <c:pt idx="368">
                  <c:v>45580</c:v>
                </c:pt>
                <c:pt idx="369">
                  <c:v>45587</c:v>
                </c:pt>
                <c:pt idx="370">
                  <c:v>45595</c:v>
                </c:pt>
                <c:pt idx="371">
                  <c:v>45601</c:v>
                </c:pt>
                <c:pt idx="372">
                  <c:v>45609</c:v>
                </c:pt>
                <c:pt idx="373">
                  <c:v>45615</c:v>
                </c:pt>
                <c:pt idx="374">
                  <c:v>45623</c:v>
                </c:pt>
                <c:pt idx="375">
                  <c:v>45631</c:v>
                </c:pt>
                <c:pt idx="376">
                  <c:v>45637</c:v>
                </c:pt>
                <c:pt idx="377">
                  <c:v>45644</c:v>
                </c:pt>
                <c:pt idx="378">
                  <c:v>45649</c:v>
                </c:pt>
                <c:pt idx="379">
                  <c:v>45660</c:v>
                </c:pt>
                <c:pt idx="380">
                  <c:v>45663</c:v>
                </c:pt>
                <c:pt idx="381">
                  <c:v>45671</c:v>
                </c:pt>
                <c:pt idx="382">
                  <c:v>45677</c:v>
                </c:pt>
                <c:pt idx="383">
                  <c:v>45684</c:v>
                </c:pt>
                <c:pt idx="384">
                  <c:v>45691</c:v>
                </c:pt>
                <c:pt idx="385">
                  <c:v>45698</c:v>
                </c:pt>
                <c:pt idx="386">
                  <c:v>45705</c:v>
                </c:pt>
                <c:pt idx="387">
                  <c:v>45712</c:v>
                </c:pt>
                <c:pt idx="388">
                  <c:v>45719</c:v>
                </c:pt>
                <c:pt idx="389">
                  <c:v>45726</c:v>
                </c:pt>
                <c:pt idx="390">
                  <c:v>45733</c:v>
                </c:pt>
                <c:pt idx="391">
                  <c:v>45740</c:v>
                </c:pt>
                <c:pt idx="392">
                  <c:v>45749</c:v>
                </c:pt>
                <c:pt idx="393">
                  <c:v>45754</c:v>
                </c:pt>
                <c:pt idx="394">
                  <c:v>45761</c:v>
                </c:pt>
                <c:pt idx="395">
                  <c:v>45768</c:v>
                </c:pt>
                <c:pt idx="396">
                  <c:v>45775</c:v>
                </c:pt>
                <c:pt idx="397">
                  <c:v>45782</c:v>
                </c:pt>
                <c:pt idx="398">
                  <c:v>45789</c:v>
                </c:pt>
                <c:pt idx="399">
                  <c:v>45796</c:v>
                </c:pt>
                <c:pt idx="400">
                  <c:v>45803</c:v>
                </c:pt>
                <c:pt idx="401">
                  <c:v>45805</c:v>
                </c:pt>
                <c:pt idx="402">
                  <c:v>45810</c:v>
                </c:pt>
                <c:pt idx="403">
                  <c:v>45817</c:v>
                </c:pt>
                <c:pt idx="404">
                  <c:v>45824</c:v>
                </c:pt>
                <c:pt idx="405">
                  <c:v>45831</c:v>
                </c:pt>
                <c:pt idx="406">
                  <c:v>45838</c:v>
                </c:pt>
              </c:numCache>
            </c:numRef>
          </c:cat>
          <c:val>
            <c:numRef>
              <c:f>'ABF19 Caimanes'!$C$2:$C$408</c:f>
              <c:numCache>
                <c:formatCode>General</c:formatCode>
                <c:ptCount val="407"/>
                <c:pt idx="0">
                  <c:v>0.2</c:v>
                </c:pt>
                <c:pt idx="1">
                  <c:v>0.2</c:v>
                </c:pt>
                <c:pt idx="2">
                  <c:v>0.2</c:v>
                </c:pt>
                <c:pt idx="3">
                  <c:v>0.2</c:v>
                </c:pt>
                <c:pt idx="4">
                  <c:v>0.2</c:v>
                </c:pt>
                <c:pt idx="5">
                  <c:v>0.2</c:v>
                </c:pt>
                <c:pt idx="6">
                  <c:v>0.2</c:v>
                </c:pt>
                <c:pt idx="7">
                  <c:v>0.2</c:v>
                </c:pt>
                <c:pt idx="8">
                  <c:v>0.2</c:v>
                </c:pt>
                <c:pt idx="9">
                  <c:v>0.2</c:v>
                </c:pt>
                <c:pt idx="10">
                  <c:v>0.2</c:v>
                </c:pt>
                <c:pt idx="11">
                  <c:v>0.2</c:v>
                </c:pt>
                <c:pt idx="12">
                  <c:v>0.2</c:v>
                </c:pt>
                <c:pt idx="13">
                  <c:v>0.2</c:v>
                </c:pt>
                <c:pt idx="14">
                  <c:v>0.2</c:v>
                </c:pt>
                <c:pt idx="15">
                  <c:v>0.2</c:v>
                </c:pt>
                <c:pt idx="16">
                  <c:v>0.2</c:v>
                </c:pt>
                <c:pt idx="17">
                  <c:v>0.2</c:v>
                </c:pt>
                <c:pt idx="18">
                  <c:v>0.2</c:v>
                </c:pt>
                <c:pt idx="19">
                  <c:v>0.2</c:v>
                </c:pt>
                <c:pt idx="20">
                  <c:v>0.2</c:v>
                </c:pt>
                <c:pt idx="21">
                  <c:v>0.2</c:v>
                </c:pt>
                <c:pt idx="22">
                  <c:v>0.2</c:v>
                </c:pt>
                <c:pt idx="23">
                  <c:v>0.2</c:v>
                </c:pt>
                <c:pt idx="24">
                  <c:v>0.2</c:v>
                </c:pt>
                <c:pt idx="25">
                  <c:v>0.2</c:v>
                </c:pt>
                <c:pt idx="26">
                  <c:v>0.2</c:v>
                </c:pt>
                <c:pt idx="27">
                  <c:v>0.2</c:v>
                </c:pt>
                <c:pt idx="28">
                  <c:v>0.2</c:v>
                </c:pt>
                <c:pt idx="29">
                  <c:v>0.2</c:v>
                </c:pt>
                <c:pt idx="30">
                  <c:v>0.2</c:v>
                </c:pt>
                <c:pt idx="31">
                  <c:v>0.2</c:v>
                </c:pt>
                <c:pt idx="32">
                  <c:v>0.2</c:v>
                </c:pt>
                <c:pt idx="33">
                  <c:v>0.2</c:v>
                </c:pt>
                <c:pt idx="34">
                  <c:v>0.2</c:v>
                </c:pt>
                <c:pt idx="35">
                  <c:v>0.2</c:v>
                </c:pt>
                <c:pt idx="36">
                  <c:v>0.2</c:v>
                </c:pt>
                <c:pt idx="37">
                  <c:v>0.2</c:v>
                </c:pt>
                <c:pt idx="38">
                  <c:v>0.2</c:v>
                </c:pt>
                <c:pt idx="39">
                  <c:v>0.2</c:v>
                </c:pt>
                <c:pt idx="40">
                  <c:v>0.2</c:v>
                </c:pt>
                <c:pt idx="41">
                  <c:v>0.2</c:v>
                </c:pt>
                <c:pt idx="42">
                  <c:v>0.2</c:v>
                </c:pt>
                <c:pt idx="43">
                  <c:v>0.2</c:v>
                </c:pt>
                <c:pt idx="44">
                  <c:v>0.2</c:v>
                </c:pt>
                <c:pt idx="45">
                  <c:v>0.2</c:v>
                </c:pt>
                <c:pt idx="46">
                  <c:v>0.2</c:v>
                </c:pt>
                <c:pt idx="47">
                  <c:v>0.2</c:v>
                </c:pt>
                <c:pt idx="48">
                  <c:v>0.2</c:v>
                </c:pt>
                <c:pt idx="49">
                  <c:v>0.2</c:v>
                </c:pt>
                <c:pt idx="50">
                  <c:v>0.2</c:v>
                </c:pt>
                <c:pt idx="51">
                  <c:v>0.2</c:v>
                </c:pt>
                <c:pt idx="52">
                  <c:v>0.2</c:v>
                </c:pt>
                <c:pt idx="53">
                  <c:v>0.2</c:v>
                </c:pt>
                <c:pt idx="54">
                  <c:v>0.2</c:v>
                </c:pt>
                <c:pt idx="55">
                  <c:v>0.2</c:v>
                </c:pt>
                <c:pt idx="56">
                  <c:v>0.2</c:v>
                </c:pt>
                <c:pt idx="57">
                  <c:v>0.2</c:v>
                </c:pt>
                <c:pt idx="58">
                  <c:v>0.2</c:v>
                </c:pt>
                <c:pt idx="59">
                  <c:v>0.2</c:v>
                </c:pt>
                <c:pt idx="60">
                  <c:v>0.2</c:v>
                </c:pt>
                <c:pt idx="61">
                  <c:v>0.2</c:v>
                </c:pt>
                <c:pt idx="62">
                  <c:v>0.2</c:v>
                </c:pt>
                <c:pt idx="63">
                  <c:v>0.2</c:v>
                </c:pt>
                <c:pt idx="64">
                  <c:v>0.2</c:v>
                </c:pt>
                <c:pt idx="65">
                  <c:v>0.2</c:v>
                </c:pt>
                <c:pt idx="66">
                  <c:v>0.2</c:v>
                </c:pt>
                <c:pt idx="67">
                  <c:v>0.2</c:v>
                </c:pt>
                <c:pt idx="68">
                  <c:v>0.2</c:v>
                </c:pt>
                <c:pt idx="69">
                  <c:v>0.2</c:v>
                </c:pt>
                <c:pt idx="70">
                  <c:v>0.2</c:v>
                </c:pt>
                <c:pt idx="71">
                  <c:v>0.2</c:v>
                </c:pt>
                <c:pt idx="72">
                  <c:v>0.2</c:v>
                </c:pt>
                <c:pt idx="73">
                  <c:v>0.2</c:v>
                </c:pt>
                <c:pt idx="74">
                  <c:v>0.2</c:v>
                </c:pt>
                <c:pt idx="75">
                  <c:v>0.2</c:v>
                </c:pt>
                <c:pt idx="76">
                  <c:v>0.2</c:v>
                </c:pt>
                <c:pt idx="77">
                  <c:v>0.2</c:v>
                </c:pt>
                <c:pt idx="78">
                  <c:v>0.2</c:v>
                </c:pt>
                <c:pt idx="79">
                  <c:v>0.2</c:v>
                </c:pt>
                <c:pt idx="80">
                  <c:v>0.2</c:v>
                </c:pt>
                <c:pt idx="81">
                  <c:v>0.2</c:v>
                </c:pt>
                <c:pt idx="82">
                  <c:v>0.2</c:v>
                </c:pt>
                <c:pt idx="83">
                  <c:v>0.2</c:v>
                </c:pt>
                <c:pt idx="84">
                  <c:v>0.2</c:v>
                </c:pt>
                <c:pt idx="85">
                  <c:v>0.2</c:v>
                </c:pt>
                <c:pt idx="86">
                  <c:v>0.2</c:v>
                </c:pt>
                <c:pt idx="87">
                  <c:v>0.2</c:v>
                </c:pt>
                <c:pt idx="88">
                  <c:v>0.2</c:v>
                </c:pt>
                <c:pt idx="89">
                  <c:v>0.2</c:v>
                </c:pt>
                <c:pt idx="90">
                  <c:v>0.2</c:v>
                </c:pt>
                <c:pt idx="91">
                  <c:v>0.2</c:v>
                </c:pt>
                <c:pt idx="92">
                  <c:v>0.2</c:v>
                </c:pt>
                <c:pt idx="93">
                  <c:v>0.2</c:v>
                </c:pt>
                <c:pt idx="94">
                  <c:v>0.2</c:v>
                </c:pt>
                <c:pt idx="95">
                  <c:v>0.2</c:v>
                </c:pt>
                <c:pt idx="96">
                  <c:v>0.2</c:v>
                </c:pt>
                <c:pt idx="97">
                  <c:v>0.2</c:v>
                </c:pt>
                <c:pt idx="98">
                  <c:v>0.2</c:v>
                </c:pt>
                <c:pt idx="99">
                  <c:v>0.2</c:v>
                </c:pt>
                <c:pt idx="100">
                  <c:v>0.2</c:v>
                </c:pt>
                <c:pt idx="101">
                  <c:v>0.2</c:v>
                </c:pt>
                <c:pt idx="102">
                  <c:v>0.2</c:v>
                </c:pt>
                <c:pt idx="103">
                  <c:v>0.2</c:v>
                </c:pt>
                <c:pt idx="104">
                  <c:v>0.2</c:v>
                </c:pt>
                <c:pt idx="105">
                  <c:v>0.2</c:v>
                </c:pt>
                <c:pt idx="106">
                  <c:v>0.2</c:v>
                </c:pt>
                <c:pt idx="107">
                  <c:v>0.2</c:v>
                </c:pt>
                <c:pt idx="108">
                  <c:v>0.2</c:v>
                </c:pt>
                <c:pt idx="109">
                  <c:v>0.2</c:v>
                </c:pt>
                <c:pt idx="110">
                  <c:v>0.2</c:v>
                </c:pt>
                <c:pt idx="111">
                  <c:v>0.2</c:v>
                </c:pt>
                <c:pt idx="112">
                  <c:v>0.2</c:v>
                </c:pt>
                <c:pt idx="113">
                  <c:v>0.2</c:v>
                </c:pt>
                <c:pt idx="114">
                  <c:v>0.2</c:v>
                </c:pt>
                <c:pt idx="115">
                  <c:v>0.2</c:v>
                </c:pt>
                <c:pt idx="116">
                  <c:v>0.2</c:v>
                </c:pt>
                <c:pt idx="117">
                  <c:v>0.2</c:v>
                </c:pt>
                <c:pt idx="118">
                  <c:v>0.2</c:v>
                </c:pt>
                <c:pt idx="119">
                  <c:v>0.2</c:v>
                </c:pt>
                <c:pt idx="120">
                  <c:v>0.2</c:v>
                </c:pt>
                <c:pt idx="121">
                  <c:v>0.2</c:v>
                </c:pt>
                <c:pt idx="122">
                  <c:v>0.2</c:v>
                </c:pt>
                <c:pt idx="123">
                  <c:v>0.2</c:v>
                </c:pt>
                <c:pt idx="124">
                  <c:v>0.2</c:v>
                </c:pt>
                <c:pt idx="125">
                  <c:v>0.2</c:v>
                </c:pt>
                <c:pt idx="126">
                  <c:v>0.2</c:v>
                </c:pt>
                <c:pt idx="127">
                  <c:v>0.2</c:v>
                </c:pt>
                <c:pt idx="128">
                  <c:v>0.2</c:v>
                </c:pt>
                <c:pt idx="129">
                  <c:v>0.2</c:v>
                </c:pt>
                <c:pt idx="130">
                  <c:v>0.2</c:v>
                </c:pt>
                <c:pt idx="131">
                  <c:v>0.2</c:v>
                </c:pt>
                <c:pt idx="132">
                  <c:v>0.2</c:v>
                </c:pt>
                <c:pt idx="133">
                  <c:v>0.2</c:v>
                </c:pt>
                <c:pt idx="134">
                  <c:v>0.2</c:v>
                </c:pt>
                <c:pt idx="135">
                  <c:v>0.2</c:v>
                </c:pt>
                <c:pt idx="136">
                  <c:v>0.2</c:v>
                </c:pt>
                <c:pt idx="137">
                  <c:v>0.2</c:v>
                </c:pt>
                <c:pt idx="138">
                  <c:v>0.2</c:v>
                </c:pt>
                <c:pt idx="139">
                  <c:v>0.2</c:v>
                </c:pt>
                <c:pt idx="140">
                  <c:v>0.2</c:v>
                </c:pt>
                <c:pt idx="141">
                  <c:v>0.2</c:v>
                </c:pt>
                <c:pt idx="142">
                  <c:v>0.2</c:v>
                </c:pt>
                <c:pt idx="143">
                  <c:v>0.2</c:v>
                </c:pt>
                <c:pt idx="144">
                  <c:v>0.2</c:v>
                </c:pt>
                <c:pt idx="145">
                  <c:v>0.2</c:v>
                </c:pt>
                <c:pt idx="146">
                  <c:v>0.2</c:v>
                </c:pt>
                <c:pt idx="147">
                  <c:v>0.2</c:v>
                </c:pt>
                <c:pt idx="148">
                  <c:v>0.2</c:v>
                </c:pt>
                <c:pt idx="149">
                  <c:v>0.2</c:v>
                </c:pt>
                <c:pt idx="150">
                  <c:v>0.2</c:v>
                </c:pt>
                <c:pt idx="151">
                  <c:v>0.2</c:v>
                </c:pt>
                <c:pt idx="152">
                  <c:v>0.2</c:v>
                </c:pt>
                <c:pt idx="153">
                  <c:v>0.2</c:v>
                </c:pt>
                <c:pt idx="154">
                  <c:v>0.2</c:v>
                </c:pt>
                <c:pt idx="155">
                  <c:v>0.2</c:v>
                </c:pt>
                <c:pt idx="156">
                  <c:v>0.2</c:v>
                </c:pt>
                <c:pt idx="157">
                  <c:v>0.2</c:v>
                </c:pt>
                <c:pt idx="158">
                  <c:v>0.2</c:v>
                </c:pt>
                <c:pt idx="159">
                  <c:v>0.2</c:v>
                </c:pt>
                <c:pt idx="160">
                  <c:v>0.2</c:v>
                </c:pt>
                <c:pt idx="161">
                  <c:v>0.2</c:v>
                </c:pt>
                <c:pt idx="162">
                  <c:v>0.2</c:v>
                </c:pt>
                <c:pt idx="163">
                  <c:v>0.2</c:v>
                </c:pt>
                <c:pt idx="164">
                  <c:v>0.2</c:v>
                </c:pt>
                <c:pt idx="165">
                  <c:v>0.2</c:v>
                </c:pt>
                <c:pt idx="166">
                  <c:v>0.2</c:v>
                </c:pt>
                <c:pt idx="167">
                  <c:v>0.2</c:v>
                </c:pt>
                <c:pt idx="168">
                  <c:v>0.2</c:v>
                </c:pt>
                <c:pt idx="169">
                  <c:v>0.2</c:v>
                </c:pt>
                <c:pt idx="170">
                  <c:v>0.2</c:v>
                </c:pt>
                <c:pt idx="171">
                  <c:v>0.2</c:v>
                </c:pt>
                <c:pt idx="172">
                  <c:v>0.2</c:v>
                </c:pt>
                <c:pt idx="173">
                  <c:v>0.2</c:v>
                </c:pt>
                <c:pt idx="174">
                  <c:v>0.2</c:v>
                </c:pt>
                <c:pt idx="175">
                  <c:v>0.2</c:v>
                </c:pt>
                <c:pt idx="176">
                  <c:v>0.2</c:v>
                </c:pt>
                <c:pt idx="177">
                  <c:v>0.2</c:v>
                </c:pt>
                <c:pt idx="178">
                  <c:v>0.2</c:v>
                </c:pt>
                <c:pt idx="179">
                  <c:v>0.2</c:v>
                </c:pt>
                <c:pt idx="180">
                  <c:v>0.2</c:v>
                </c:pt>
                <c:pt idx="181">
                  <c:v>0.2</c:v>
                </c:pt>
                <c:pt idx="182">
                  <c:v>0.2</c:v>
                </c:pt>
                <c:pt idx="183">
                  <c:v>0.2</c:v>
                </c:pt>
                <c:pt idx="184">
                  <c:v>0.2</c:v>
                </c:pt>
                <c:pt idx="185">
                  <c:v>0.2</c:v>
                </c:pt>
                <c:pt idx="186">
                  <c:v>0.2</c:v>
                </c:pt>
                <c:pt idx="187">
                  <c:v>0.2</c:v>
                </c:pt>
                <c:pt idx="188">
                  <c:v>0.2</c:v>
                </c:pt>
                <c:pt idx="189">
                  <c:v>0.2</c:v>
                </c:pt>
                <c:pt idx="190">
                  <c:v>0.2</c:v>
                </c:pt>
                <c:pt idx="191">
                  <c:v>0.2</c:v>
                </c:pt>
                <c:pt idx="192">
                  <c:v>0.2</c:v>
                </c:pt>
                <c:pt idx="193">
                  <c:v>0.2</c:v>
                </c:pt>
                <c:pt idx="194">
                  <c:v>0.2</c:v>
                </c:pt>
                <c:pt idx="195">
                  <c:v>0.2</c:v>
                </c:pt>
                <c:pt idx="196">
                  <c:v>0.2</c:v>
                </c:pt>
                <c:pt idx="197">
                  <c:v>0.2</c:v>
                </c:pt>
                <c:pt idx="198">
                  <c:v>0.2</c:v>
                </c:pt>
                <c:pt idx="199">
                  <c:v>0.2</c:v>
                </c:pt>
                <c:pt idx="200">
                  <c:v>0.2</c:v>
                </c:pt>
                <c:pt idx="201">
                  <c:v>0.2</c:v>
                </c:pt>
                <c:pt idx="202">
                  <c:v>0.2</c:v>
                </c:pt>
                <c:pt idx="203">
                  <c:v>0.2</c:v>
                </c:pt>
                <c:pt idx="204">
                  <c:v>0.2</c:v>
                </c:pt>
                <c:pt idx="205">
                  <c:v>0.2</c:v>
                </c:pt>
                <c:pt idx="206">
                  <c:v>0.2</c:v>
                </c:pt>
                <c:pt idx="207">
                  <c:v>0.2</c:v>
                </c:pt>
                <c:pt idx="208">
                  <c:v>0.2</c:v>
                </c:pt>
                <c:pt idx="209">
                  <c:v>0.2</c:v>
                </c:pt>
                <c:pt idx="210">
                  <c:v>0.2</c:v>
                </c:pt>
                <c:pt idx="211">
                  <c:v>0.2</c:v>
                </c:pt>
                <c:pt idx="212">
                  <c:v>0.2</c:v>
                </c:pt>
                <c:pt idx="213">
                  <c:v>0.2</c:v>
                </c:pt>
                <c:pt idx="214">
                  <c:v>0.2</c:v>
                </c:pt>
                <c:pt idx="215">
                  <c:v>0.2</c:v>
                </c:pt>
                <c:pt idx="216">
                  <c:v>0.2</c:v>
                </c:pt>
                <c:pt idx="217">
                  <c:v>0.2</c:v>
                </c:pt>
                <c:pt idx="218">
                  <c:v>0.2</c:v>
                </c:pt>
                <c:pt idx="219">
                  <c:v>0.2</c:v>
                </c:pt>
                <c:pt idx="220">
                  <c:v>0.2</c:v>
                </c:pt>
                <c:pt idx="221">
                  <c:v>0.2</c:v>
                </c:pt>
                <c:pt idx="222">
                  <c:v>0.2</c:v>
                </c:pt>
                <c:pt idx="223">
                  <c:v>0.2</c:v>
                </c:pt>
                <c:pt idx="224">
                  <c:v>0.2</c:v>
                </c:pt>
                <c:pt idx="225">
                  <c:v>0.2</c:v>
                </c:pt>
                <c:pt idx="226">
                  <c:v>0.2</c:v>
                </c:pt>
                <c:pt idx="227">
                  <c:v>0.2</c:v>
                </c:pt>
                <c:pt idx="228">
                  <c:v>0.2</c:v>
                </c:pt>
                <c:pt idx="229">
                  <c:v>0.2</c:v>
                </c:pt>
                <c:pt idx="230">
                  <c:v>0.2</c:v>
                </c:pt>
                <c:pt idx="231">
                  <c:v>0.2</c:v>
                </c:pt>
                <c:pt idx="232">
                  <c:v>0.2</c:v>
                </c:pt>
                <c:pt idx="233">
                  <c:v>0.2</c:v>
                </c:pt>
                <c:pt idx="234">
                  <c:v>0.2</c:v>
                </c:pt>
                <c:pt idx="235">
                  <c:v>0.2</c:v>
                </c:pt>
                <c:pt idx="236">
                  <c:v>0.2</c:v>
                </c:pt>
                <c:pt idx="237">
                  <c:v>0.2</c:v>
                </c:pt>
                <c:pt idx="238">
                  <c:v>0.2</c:v>
                </c:pt>
                <c:pt idx="239">
                  <c:v>0.2</c:v>
                </c:pt>
                <c:pt idx="240">
                  <c:v>0.2</c:v>
                </c:pt>
                <c:pt idx="241">
                  <c:v>0.2</c:v>
                </c:pt>
                <c:pt idx="242">
                  <c:v>0.2</c:v>
                </c:pt>
                <c:pt idx="243">
                  <c:v>0.2</c:v>
                </c:pt>
                <c:pt idx="244">
                  <c:v>0.2</c:v>
                </c:pt>
                <c:pt idx="245">
                  <c:v>0.2</c:v>
                </c:pt>
                <c:pt idx="246">
                  <c:v>0.2</c:v>
                </c:pt>
                <c:pt idx="247">
                  <c:v>0.2</c:v>
                </c:pt>
                <c:pt idx="248">
                  <c:v>0.2</c:v>
                </c:pt>
                <c:pt idx="249">
                  <c:v>0.2</c:v>
                </c:pt>
                <c:pt idx="250">
                  <c:v>0.2</c:v>
                </c:pt>
                <c:pt idx="251">
                  <c:v>0.2</c:v>
                </c:pt>
                <c:pt idx="252">
                  <c:v>0.2</c:v>
                </c:pt>
                <c:pt idx="253">
                  <c:v>0.2</c:v>
                </c:pt>
                <c:pt idx="254">
                  <c:v>0.2</c:v>
                </c:pt>
                <c:pt idx="255">
                  <c:v>0.2</c:v>
                </c:pt>
                <c:pt idx="256">
                  <c:v>0.2</c:v>
                </c:pt>
                <c:pt idx="257">
                  <c:v>0.2</c:v>
                </c:pt>
                <c:pt idx="258">
                  <c:v>0.2</c:v>
                </c:pt>
                <c:pt idx="259">
                  <c:v>0.2</c:v>
                </c:pt>
                <c:pt idx="260">
                  <c:v>0.2</c:v>
                </c:pt>
                <c:pt idx="261">
                  <c:v>0.2</c:v>
                </c:pt>
                <c:pt idx="262">
                  <c:v>0.2</c:v>
                </c:pt>
                <c:pt idx="263">
                  <c:v>0.2</c:v>
                </c:pt>
                <c:pt idx="264">
                  <c:v>0.2</c:v>
                </c:pt>
                <c:pt idx="265">
                  <c:v>0.2</c:v>
                </c:pt>
                <c:pt idx="266">
                  <c:v>0.2</c:v>
                </c:pt>
                <c:pt idx="267">
                  <c:v>0.2</c:v>
                </c:pt>
                <c:pt idx="268">
                  <c:v>0.2</c:v>
                </c:pt>
                <c:pt idx="269">
                  <c:v>0.2</c:v>
                </c:pt>
                <c:pt idx="270">
                  <c:v>0.2</c:v>
                </c:pt>
                <c:pt idx="271">
                  <c:v>0.2</c:v>
                </c:pt>
                <c:pt idx="272">
                  <c:v>0.2</c:v>
                </c:pt>
                <c:pt idx="273">
                  <c:v>0.2</c:v>
                </c:pt>
                <c:pt idx="274">
                  <c:v>0.2</c:v>
                </c:pt>
                <c:pt idx="275">
                  <c:v>0.2</c:v>
                </c:pt>
                <c:pt idx="276">
                  <c:v>0.2</c:v>
                </c:pt>
                <c:pt idx="277">
                  <c:v>0.2</c:v>
                </c:pt>
                <c:pt idx="278">
                  <c:v>0.2</c:v>
                </c:pt>
                <c:pt idx="279">
                  <c:v>0.2</c:v>
                </c:pt>
                <c:pt idx="280">
                  <c:v>0.2</c:v>
                </c:pt>
                <c:pt idx="281">
                  <c:v>0.2</c:v>
                </c:pt>
                <c:pt idx="282">
                  <c:v>0.2</c:v>
                </c:pt>
                <c:pt idx="283">
                  <c:v>0.2</c:v>
                </c:pt>
                <c:pt idx="284">
                  <c:v>0.2</c:v>
                </c:pt>
                <c:pt idx="285">
                  <c:v>0.2</c:v>
                </c:pt>
                <c:pt idx="286">
                  <c:v>0.2</c:v>
                </c:pt>
                <c:pt idx="287">
                  <c:v>0.2</c:v>
                </c:pt>
                <c:pt idx="288">
                  <c:v>0.2</c:v>
                </c:pt>
                <c:pt idx="289">
                  <c:v>0.2</c:v>
                </c:pt>
                <c:pt idx="290">
                  <c:v>0.2</c:v>
                </c:pt>
                <c:pt idx="291">
                  <c:v>0.2</c:v>
                </c:pt>
                <c:pt idx="292">
                  <c:v>0.2</c:v>
                </c:pt>
                <c:pt idx="293">
                  <c:v>0.2</c:v>
                </c:pt>
                <c:pt idx="294">
                  <c:v>0.2</c:v>
                </c:pt>
                <c:pt idx="295">
                  <c:v>0.2</c:v>
                </c:pt>
                <c:pt idx="296">
                  <c:v>0.2</c:v>
                </c:pt>
                <c:pt idx="297">
                  <c:v>0.2</c:v>
                </c:pt>
                <c:pt idx="298">
                  <c:v>0.2</c:v>
                </c:pt>
                <c:pt idx="299">
                  <c:v>0.2</c:v>
                </c:pt>
                <c:pt idx="300">
                  <c:v>0.2</c:v>
                </c:pt>
                <c:pt idx="301">
                  <c:v>0.2</c:v>
                </c:pt>
                <c:pt idx="302">
                  <c:v>0.2</c:v>
                </c:pt>
                <c:pt idx="303">
                  <c:v>0.2</c:v>
                </c:pt>
                <c:pt idx="304">
                  <c:v>0.2</c:v>
                </c:pt>
                <c:pt idx="305">
                  <c:v>0.2</c:v>
                </c:pt>
                <c:pt idx="306">
                  <c:v>0.2</c:v>
                </c:pt>
                <c:pt idx="307">
                  <c:v>0.2</c:v>
                </c:pt>
                <c:pt idx="308">
                  <c:v>0.2</c:v>
                </c:pt>
                <c:pt idx="309">
                  <c:v>0.2</c:v>
                </c:pt>
                <c:pt idx="310">
                  <c:v>0.2</c:v>
                </c:pt>
                <c:pt idx="311">
                  <c:v>0.2</c:v>
                </c:pt>
                <c:pt idx="312">
                  <c:v>0.2</c:v>
                </c:pt>
                <c:pt idx="313">
                  <c:v>0.2</c:v>
                </c:pt>
                <c:pt idx="314">
                  <c:v>0.2</c:v>
                </c:pt>
                <c:pt idx="315">
                  <c:v>0.2</c:v>
                </c:pt>
                <c:pt idx="316">
                  <c:v>0.2</c:v>
                </c:pt>
                <c:pt idx="317">
                  <c:v>0.2</c:v>
                </c:pt>
                <c:pt idx="318">
                  <c:v>0.2</c:v>
                </c:pt>
                <c:pt idx="319">
                  <c:v>0.2</c:v>
                </c:pt>
                <c:pt idx="320">
                  <c:v>0.2</c:v>
                </c:pt>
                <c:pt idx="321">
                  <c:v>0.2</c:v>
                </c:pt>
                <c:pt idx="322">
                  <c:v>0.2</c:v>
                </c:pt>
                <c:pt idx="323">
                  <c:v>0.2</c:v>
                </c:pt>
                <c:pt idx="324">
                  <c:v>0.2</c:v>
                </c:pt>
                <c:pt idx="325">
                  <c:v>0.2</c:v>
                </c:pt>
                <c:pt idx="326">
                  <c:v>0.2</c:v>
                </c:pt>
                <c:pt idx="327">
                  <c:v>0.2</c:v>
                </c:pt>
                <c:pt idx="328">
                  <c:v>0.2</c:v>
                </c:pt>
                <c:pt idx="329">
                  <c:v>0.2</c:v>
                </c:pt>
                <c:pt idx="330">
                  <c:v>0.2</c:v>
                </c:pt>
                <c:pt idx="331">
                  <c:v>0.2</c:v>
                </c:pt>
                <c:pt idx="332">
                  <c:v>0.2</c:v>
                </c:pt>
                <c:pt idx="333">
                  <c:v>0.2</c:v>
                </c:pt>
                <c:pt idx="334">
                  <c:v>0.2</c:v>
                </c:pt>
                <c:pt idx="335">
                  <c:v>0.2</c:v>
                </c:pt>
                <c:pt idx="336">
                  <c:v>0.2</c:v>
                </c:pt>
                <c:pt idx="337">
                  <c:v>0.2</c:v>
                </c:pt>
                <c:pt idx="338">
                  <c:v>0.2</c:v>
                </c:pt>
                <c:pt idx="339">
                  <c:v>0.2</c:v>
                </c:pt>
                <c:pt idx="340">
                  <c:v>0.2</c:v>
                </c:pt>
                <c:pt idx="341">
                  <c:v>0.2</c:v>
                </c:pt>
                <c:pt idx="342">
                  <c:v>0.2</c:v>
                </c:pt>
                <c:pt idx="343">
                  <c:v>0.2</c:v>
                </c:pt>
                <c:pt idx="344">
                  <c:v>0.2</c:v>
                </c:pt>
                <c:pt idx="345">
                  <c:v>0.2</c:v>
                </c:pt>
                <c:pt idx="346">
                  <c:v>0.2</c:v>
                </c:pt>
                <c:pt idx="347">
                  <c:v>0.2</c:v>
                </c:pt>
                <c:pt idx="348">
                  <c:v>0.2</c:v>
                </c:pt>
                <c:pt idx="349">
                  <c:v>0.2</c:v>
                </c:pt>
                <c:pt idx="350">
                  <c:v>0.2</c:v>
                </c:pt>
                <c:pt idx="351">
                  <c:v>0.2</c:v>
                </c:pt>
                <c:pt idx="352">
                  <c:v>0.2</c:v>
                </c:pt>
                <c:pt idx="353">
                  <c:v>0.2</c:v>
                </c:pt>
                <c:pt idx="354">
                  <c:v>0.2</c:v>
                </c:pt>
                <c:pt idx="355">
                  <c:v>0.2</c:v>
                </c:pt>
                <c:pt idx="356">
                  <c:v>0.2</c:v>
                </c:pt>
                <c:pt idx="357">
                  <c:v>0.2</c:v>
                </c:pt>
                <c:pt idx="358">
                  <c:v>0.2</c:v>
                </c:pt>
                <c:pt idx="359">
                  <c:v>0.2</c:v>
                </c:pt>
                <c:pt idx="360">
                  <c:v>0.2</c:v>
                </c:pt>
                <c:pt idx="361">
                  <c:v>0.2</c:v>
                </c:pt>
                <c:pt idx="362">
                  <c:v>0.2</c:v>
                </c:pt>
                <c:pt idx="363">
                  <c:v>0.2</c:v>
                </c:pt>
                <c:pt idx="364">
                  <c:v>0.2</c:v>
                </c:pt>
                <c:pt idx="365">
                  <c:v>0.2</c:v>
                </c:pt>
                <c:pt idx="366">
                  <c:v>0.2</c:v>
                </c:pt>
                <c:pt idx="367">
                  <c:v>0.2</c:v>
                </c:pt>
                <c:pt idx="368">
                  <c:v>0.2</c:v>
                </c:pt>
                <c:pt idx="369">
                  <c:v>0.2</c:v>
                </c:pt>
                <c:pt idx="370">
                  <c:v>0.2</c:v>
                </c:pt>
                <c:pt idx="371">
                  <c:v>0.2</c:v>
                </c:pt>
                <c:pt idx="372">
                  <c:v>0.2</c:v>
                </c:pt>
                <c:pt idx="373">
                  <c:v>0.2</c:v>
                </c:pt>
                <c:pt idx="374">
                  <c:v>0.2</c:v>
                </c:pt>
                <c:pt idx="375">
                  <c:v>0.2</c:v>
                </c:pt>
                <c:pt idx="376">
                  <c:v>0.2</c:v>
                </c:pt>
                <c:pt idx="377">
                  <c:v>0.2</c:v>
                </c:pt>
                <c:pt idx="378">
                  <c:v>0.2</c:v>
                </c:pt>
                <c:pt idx="379">
                  <c:v>0.2</c:v>
                </c:pt>
                <c:pt idx="380">
                  <c:v>0.2</c:v>
                </c:pt>
                <c:pt idx="381">
                  <c:v>0.2</c:v>
                </c:pt>
                <c:pt idx="382">
                  <c:v>0.2</c:v>
                </c:pt>
                <c:pt idx="383">
                  <c:v>0.2</c:v>
                </c:pt>
                <c:pt idx="384">
                  <c:v>0.2</c:v>
                </c:pt>
                <c:pt idx="385">
                  <c:v>0.2</c:v>
                </c:pt>
                <c:pt idx="386">
                  <c:v>0.2</c:v>
                </c:pt>
                <c:pt idx="387">
                  <c:v>0.2</c:v>
                </c:pt>
                <c:pt idx="388">
                  <c:v>0.2</c:v>
                </c:pt>
                <c:pt idx="389">
                  <c:v>0.2</c:v>
                </c:pt>
                <c:pt idx="390">
                  <c:v>0.2</c:v>
                </c:pt>
                <c:pt idx="391">
                  <c:v>0.2</c:v>
                </c:pt>
                <c:pt idx="392">
                  <c:v>0.2</c:v>
                </c:pt>
                <c:pt idx="393">
                  <c:v>0.2</c:v>
                </c:pt>
                <c:pt idx="394">
                  <c:v>0.2</c:v>
                </c:pt>
                <c:pt idx="395">
                  <c:v>0.2</c:v>
                </c:pt>
                <c:pt idx="396">
                  <c:v>0.2</c:v>
                </c:pt>
                <c:pt idx="397">
                  <c:v>0.2</c:v>
                </c:pt>
                <c:pt idx="398">
                  <c:v>0.2</c:v>
                </c:pt>
                <c:pt idx="399">
                  <c:v>0.2</c:v>
                </c:pt>
                <c:pt idx="400">
                  <c:v>0.2</c:v>
                </c:pt>
                <c:pt idx="401">
                  <c:v>0.2</c:v>
                </c:pt>
                <c:pt idx="402">
                  <c:v>0.2</c:v>
                </c:pt>
                <c:pt idx="403">
                  <c:v>0.2</c:v>
                </c:pt>
                <c:pt idx="404">
                  <c:v>0.2</c:v>
                </c:pt>
                <c:pt idx="405">
                  <c:v>0.2</c:v>
                </c:pt>
                <c:pt idx="406">
                  <c:v>0.2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2B5-4B74-9049-6185C5A37E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61919600"/>
        <c:axId val="1"/>
      </c:lineChart>
      <c:scatterChart>
        <c:scatterStyle val="lineMarker"/>
        <c:varyColors val="0"/>
        <c:ser>
          <c:idx val="1"/>
          <c:order val="0"/>
          <c:tx>
            <c:strRef>
              <c:f>'ABF19 Caimanes'!$B$1</c:f>
              <c:strCache>
                <c:ptCount val="1"/>
                <c:pt idx="0">
                  <c:v>Concentración Cobre (mg/l)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7"/>
            <c:spPr>
              <a:solidFill>
                <a:schemeClr val="accent1"/>
              </a:solidFill>
              <a:ln>
                <a:solidFill>
                  <a:schemeClr val="tx2"/>
                </a:solidFill>
              </a:ln>
            </c:spPr>
          </c:marker>
          <c:xVal>
            <c:numRef>
              <c:f>'ABF19 Caimanes'!$A$2:$A$408</c:f>
              <c:numCache>
                <c:formatCode>d\-mmm\-yy</c:formatCode>
                <c:ptCount val="407"/>
                <c:pt idx="0">
                  <c:v>38383</c:v>
                </c:pt>
                <c:pt idx="1">
                  <c:v>38398</c:v>
                </c:pt>
                <c:pt idx="2">
                  <c:v>38440</c:v>
                </c:pt>
                <c:pt idx="3">
                  <c:v>38468</c:v>
                </c:pt>
                <c:pt idx="4">
                  <c:v>38488</c:v>
                </c:pt>
                <c:pt idx="5">
                  <c:v>38519</c:v>
                </c:pt>
                <c:pt idx="6">
                  <c:v>38545</c:v>
                </c:pt>
                <c:pt idx="7">
                  <c:v>38569</c:v>
                </c:pt>
                <c:pt idx="8">
                  <c:v>38617</c:v>
                </c:pt>
                <c:pt idx="9">
                  <c:v>38642</c:v>
                </c:pt>
                <c:pt idx="10">
                  <c:v>38663</c:v>
                </c:pt>
                <c:pt idx="11">
                  <c:v>38701</c:v>
                </c:pt>
                <c:pt idx="12">
                  <c:v>38727</c:v>
                </c:pt>
                <c:pt idx="13">
                  <c:v>38756</c:v>
                </c:pt>
                <c:pt idx="14">
                  <c:v>38798</c:v>
                </c:pt>
                <c:pt idx="15">
                  <c:v>38810</c:v>
                </c:pt>
                <c:pt idx="16">
                  <c:v>38868</c:v>
                </c:pt>
                <c:pt idx="17">
                  <c:v>38896</c:v>
                </c:pt>
                <c:pt idx="18">
                  <c:v>38910</c:v>
                </c:pt>
                <c:pt idx="19">
                  <c:v>38958</c:v>
                </c:pt>
                <c:pt idx="20">
                  <c:v>38972</c:v>
                </c:pt>
                <c:pt idx="21">
                  <c:v>39000</c:v>
                </c:pt>
                <c:pt idx="22">
                  <c:v>39051</c:v>
                </c:pt>
                <c:pt idx="23">
                  <c:v>39073</c:v>
                </c:pt>
                <c:pt idx="24">
                  <c:v>39107</c:v>
                </c:pt>
                <c:pt idx="25">
                  <c:v>39128</c:v>
                </c:pt>
                <c:pt idx="26">
                  <c:v>39160</c:v>
                </c:pt>
                <c:pt idx="27">
                  <c:v>39183</c:v>
                </c:pt>
                <c:pt idx="28">
                  <c:v>39225</c:v>
                </c:pt>
                <c:pt idx="29">
                  <c:v>39246</c:v>
                </c:pt>
                <c:pt idx="30">
                  <c:v>39294</c:v>
                </c:pt>
                <c:pt idx="31">
                  <c:v>39307</c:v>
                </c:pt>
                <c:pt idx="32">
                  <c:v>39335</c:v>
                </c:pt>
                <c:pt idx="33">
                  <c:v>39379</c:v>
                </c:pt>
                <c:pt idx="34">
                  <c:v>39416</c:v>
                </c:pt>
                <c:pt idx="35">
                  <c:v>39444</c:v>
                </c:pt>
                <c:pt idx="36">
                  <c:v>39470</c:v>
                </c:pt>
                <c:pt idx="37">
                  <c:v>39497</c:v>
                </c:pt>
                <c:pt idx="38">
                  <c:v>39520</c:v>
                </c:pt>
                <c:pt idx="39">
                  <c:v>39556</c:v>
                </c:pt>
                <c:pt idx="40">
                  <c:v>39590</c:v>
                </c:pt>
                <c:pt idx="41">
                  <c:v>39602</c:v>
                </c:pt>
                <c:pt idx="42">
                  <c:v>39653</c:v>
                </c:pt>
                <c:pt idx="43">
                  <c:v>39679</c:v>
                </c:pt>
                <c:pt idx="44">
                  <c:v>39720</c:v>
                </c:pt>
                <c:pt idx="45">
                  <c:v>39730</c:v>
                </c:pt>
                <c:pt idx="46">
                  <c:v>39772</c:v>
                </c:pt>
                <c:pt idx="47">
                  <c:v>39798</c:v>
                </c:pt>
                <c:pt idx="48">
                  <c:v>39831</c:v>
                </c:pt>
                <c:pt idx="49">
                  <c:v>39854</c:v>
                </c:pt>
                <c:pt idx="50">
                  <c:v>39877</c:v>
                </c:pt>
                <c:pt idx="51">
                  <c:v>39924</c:v>
                </c:pt>
                <c:pt idx="52">
                  <c:v>39955</c:v>
                </c:pt>
                <c:pt idx="53">
                  <c:v>39969</c:v>
                </c:pt>
                <c:pt idx="54">
                  <c:v>40023</c:v>
                </c:pt>
                <c:pt idx="55">
                  <c:v>40042</c:v>
                </c:pt>
                <c:pt idx="56">
                  <c:v>40079</c:v>
                </c:pt>
                <c:pt idx="57">
                  <c:v>40094</c:v>
                </c:pt>
                <c:pt idx="58">
                  <c:v>40122</c:v>
                </c:pt>
                <c:pt idx="59">
                  <c:v>40175</c:v>
                </c:pt>
                <c:pt idx="60">
                  <c:v>40193</c:v>
                </c:pt>
                <c:pt idx="61">
                  <c:v>40218</c:v>
                </c:pt>
                <c:pt idx="62">
                  <c:v>40263</c:v>
                </c:pt>
                <c:pt idx="63">
                  <c:v>40281</c:v>
                </c:pt>
                <c:pt idx="64">
                  <c:v>40314</c:v>
                </c:pt>
                <c:pt idx="65">
                  <c:v>40333</c:v>
                </c:pt>
                <c:pt idx="66">
                  <c:v>40368</c:v>
                </c:pt>
                <c:pt idx="67">
                  <c:v>40413</c:v>
                </c:pt>
                <c:pt idx="68">
                  <c:v>40434</c:v>
                </c:pt>
                <c:pt idx="69">
                  <c:v>40471</c:v>
                </c:pt>
                <c:pt idx="70">
                  <c:v>40499</c:v>
                </c:pt>
                <c:pt idx="71">
                  <c:v>40522</c:v>
                </c:pt>
                <c:pt idx="72">
                  <c:v>40556</c:v>
                </c:pt>
                <c:pt idx="73">
                  <c:v>40587</c:v>
                </c:pt>
                <c:pt idx="74">
                  <c:v>40631</c:v>
                </c:pt>
                <c:pt idx="75">
                  <c:v>40650</c:v>
                </c:pt>
                <c:pt idx="76">
                  <c:v>40690</c:v>
                </c:pt>
                <c:pt idx="77">
                  <c:v>40724</c:v>
                </c:pt>
                <c:pt idx="78">
                  <c:v>40750</c:v>
                </c:pt>
                <c:pt idx="79">
                  <c:v>40772</c:v>
                </c:pt>
                <c:pt idx="80">
                  <c:v>40805</c:v>
                </c:pt>
                <c:pt idx="81">
                  <c:v>40829</c:v>
                </c:pt>
                <c:pt idx="82">
                  <c:v>40862</c:v>
                </c:pt>
                <c:pt idx="83">
                  <c:v>40904</c:v>
                </c:pt>
                <c:pt idx="84">
                  <c:v>40925</c:v>
                </c:pt>
                <c:pt idx="85">
                  <c:v>40947</c:v>
                </c:pt>
                <c:pt idx="86">
                  <c:v>40991</c:v>
                </c:pt>
                <c:pt idx="87">
                  <c:v>41012</c:v>
                </c:pt>
                <c:pt idx="88">
                  <c:v>41031</c:v>
                </c:pt>
                <c:pt idx="89">
                  <c:v>41081</c:v>
                </c:pt>
                <c:pt idx="90">
                  <c:v>41115</c:v>
                </c:pt>
                <c:pt idx="91">
                  <c:v>41143</c:v>
                </c:pt>
                <c:pt idx="92">
                  <c:v>41171</c:v>
                </c:pt>
                <c:pt idx="93">
                  <c:v>41201</c:v>
                </c:pt>
                <c:pt idx="94">
                  <c:v>41240</c:v>
                </c:pt>
                <c:pt idx="95">
                  <c:v>41268</c:v>
                </c:pt>
                <c:pt idx="96">
                  <c:v>41297</c:v>
                </c:pt>
                <c:pt idx="97">
                  <c:v>41332</c:v>
                </c:pt>
                <c:pt idx="98">
                  <c:v>41359</c:v>
                </c:pt>
                <c:pt idx="99">
                  <c:v>41389</c:v>
                </c:pt>
                <c:pt idx="100">
                  <c:v>41424</c:v>
                </c:pt>
                <c:pt idx="101">
                  <c:v>41452</c:v>
                </c:pt>
                <c:pt idx="102">
                  <c:v>41480</c:v>
                </c:pt>
                <c:pt idx="103">
                  <c:v>41514</c:v>
                </c:pt>
                <c:pt idx="104">
                  <c:v>41542</c:v>
                </c:pt>
                <c:pt idx="105">
                  <c:v>41571</c:v>
                </c:pt>
                <c:pt idx="106">
                  <c:v>41603</c:v>
                </c:pt>
                <c:pt idx="107">
                  <c:v>41627</c:v>
                </c:pt>
                <c:pt idx="108">
                  <c:v>41662</c:v>
                </c:pt>
                <c:pt idx="109">
                  <c:v>41696</c:v>
                </c:pt>
                <c:pt idx="110">
                  <c:v>41724</c:v>
                </c:pt>
                <c:pt idx="111">
                  <c:v>41758</c:v>
                </c:pt>
                <c:pt idx="112">
                  <c:v>41766</c:v>
                </c:pt>
                <c:pt idx="113">
                  <c:v>41815</c:v>
                </c:pt>
                <c:pt idx="114">
                  <c:v>41851</c:v>
                </c:pt>
                <c:pt idx="115">
                  <c:v>41878</c:v>
                </c:pt>
                <c:pt idx="116">
                  <c:v>41911</c:v>
                </c:pt>
                <c:pt idx="117">
                  <c:v>41940</c:v>
                </c:pt>
                <c:pt idx="118">
                  <c:v>41955</c:v>
                </c:pt>
                <c:pt idx="119">
                  <c:v>42002</c:v>
                </c:pt>
                <c:pt idx="120">
                  <c:v>42032</c:v>
                </c:pt>
                <c:pt idx="121">
                  <c:v>42063</c:v>
                </c:pt>
                <c:pt idx="122">
                  <c:v>42089</c:v>
                </c:pt>
                <c:pt idx="123">
                  <c:v>42123</c:v>
                </c:pt>
                <c:pt idx="124">
                  <c:v>42151</c:v>
                </c:pt>
                <c:pt idx="125">
                  <c:v>42179</c:v>
                </c:pt>
                <c:pt idx="126">
                  <c:v>42214</c:v>
                </c:pt>
                <c:pt idx="127">
                  <c:v>42241</c:v>
                </c:pt>
                <c:pt idx="128">
                  <c:v>42276</c:v>
                </c:pt>
                <c:pt idx="129">
                  <c:v>42305</c:v>
                </c:pt>
                <c:pt idx="130">
                  <c:v>42333</c:v>
                </c:pt>
                <c:pt idx="131">
                  <c:v>42367</c:v>
                </c:pt>
                <c:pt idx="132">
                  <c:v>42396</c:v>
                </c:pt>
                <c:pt idx="133">
                  <c:v>42424</c:v>
                </c:pt>
                <c:pt idx="134">
                  <c:v>42459</c:v>
                </c:pt>
                <c:pt idx="135">
                  <c:v>42487</c:v>
                </c:pt>
                <c:pt idx="136">
                  <c:v>42515</c:v>
                </c:pt>
                <c:pt idx="137">
                  <c:v>42550</c:v>
                </c:pt>
                <c:pt idx="138">
                  <c:v>42578</c:v>
                </c:pt>
                <c:pt idx="139">
                  <c:v>42613</c:v>
                </c:pt>
                <c:pt idx="140">
                  <c:v>42641</c:v>
                </c:pt>
                <c:pt idx="141">
                  <c:v>42669</c:v>
                </c:pt>
                <c:pt idx="142">
                  <c:v>42689</c:v>
                </c:pt>
                <c:pt idx="143">
                  <c:v>42724</c:v>
                </c:pt>
                <c:pt idx="144">
                  <c:v>42760</c:v>
                </c:pt>
                <c:pt idx="145">
                  <c:v>42788</c:v>
                </c:pt>
                <c:pt idx="146">
                  <c:v>42823</c:v>
                </c:pt>
                <c:pt idx="147">
                  <c:v>42851</c:v>
                </c:pt>
                <c:pt idx="148">
                  <c:v>42885</c:v>
                </c:pt>
                <c:pt idx="149">
                  <c:v>42906</c:v>
                </c:pt>
                <c:pt idx="150">
                  <c:v>42941</c:v>
                </c:pt>
                <c:pt idx="151">
                  <c:v>42955</c:v>
                </c:pt>
                <c:pt idx="152">
                  <c:v>43005</c:v>
                </c:pt>
                <c:pt idx="153">
                  <c:v>43026</c:v>
                </c:pt>
                <c:pt idx="154">
                  <c:v>43069</c:v>
                </c:pt>
                <c:pt idx="155">
                  <c:v>43088</c:v>
                </c:pt>
                <c:pt idx="156">
                  <c:v>43123</c:v>
                </c:pt>
                <c:pt idx="157">
                  <c:v>43146</c:v>
                </c:pt>
                <c:pt idx="158">
                  <c:v>43172</c:v>
                </c:pt>
                <c:pt idx="159">
                  <c:v>43201</c:v>
                </c:pt>
                <c:pt idx="160">
                  <c:v>43228</c:v>
                </c:pt>
                <c:pt idx="161">
                  <c:v>43271</c:v>
                </c:pt>
                <c:pt idx="162">
                  <c:v>43291</c:v>
                </c:pt>
                <c:pt idx="163">
                  <c:v>43327</c:v>
                </c:pt>
                <c:pt idx="164">
                  <c:v>43363</c:v>
                </c:pt>
                <c:pt idx="165">
                  <c:v>43382</c:v>
                </c:pt>
                <c:pt idx="166">
                  <c:v>43432</c:v>
                </c:pt>
                <c:pt idx="167">
                  <c:v>43445</c:v>
                </c:pt>
                <c:pt idx="168">
                  <c:v>43473</c:v>
                </c:pt>
                <c:pt idx="169">
                  <c:v>43515</c:v>
                </c:pt>
                <c:pt idx="170">
                  <c:v>43532</c:v>
                </c:pt>
                <c:pt idx="171">
                  <c:v>43558</c:v>
                </c:pt>
                <c:pt idx="172">
                  <c:v>43592</c:v>
                </c:pt>
                <c:pt idx="173">
                  <c:v>43637</c:v>
                </c:pt>
                <c:pt idx="174">
                  <c:v>43655</c:v>
                </c:pt>
                <c:pt idx="175">
                  <c:v>43692</c:v>
                </c:pt>
                <c:pt idx="176">
                  <c:v>43718</c:v>
                </c:pt>
                <c:pt idx="177">
                  <c:v>43724</c:v>
                </c:pt>
                <c:pt idx="178">
                  <c:v>43732</c:v>
                </c:pt>
                <c:pt idx="179">
                  <c:v>43741</c:v>
                </c:pt>
                <c:pt idx="180">
                  <c:v>43746</c:v>
                </c:pt>
                <c:pt idx="181">
                  <c:v>43754</c:v>
                </c:pt>
                <c:pt idx="182">
                  <c:v>43795</c:v>
                </c:pt>
                <c:pt idx="183">
                  <c:v>43824</c:v>
                </c:pt>
                <c:pt idx="184">
                  <c:v>43832</c:v>
                </c:pt>
                <c:pt idx="185">
                  <c:v>43872</c:v>
                </c:pt>
                <c:pt idx="186">
                  <c:v>43894</c:v>
                </c:pt>
                <c:pt idx="187">
                  <c:v>43926</c:v>
                </c:pt>
                <c:pt idx="188">
                  <c:v>43936</c:v>
                </c:pt>
                <c:pt idx="189">
                  <c:v>43943</c:v>
                </c:pt>
                <c:pt idx="190">
                  <c:v>43972</c:v>
                </c:pt>
                <c:pt idx="191">
                  <c:v>43999</c:v>
                </c:pt>
                <c:pt idx="192">
                  <c:v>44034</c:v>
                </c:pt>
                <c:pt idx="193">
                  <c:v>44062</c:v>
                </c:pt>
                <c:pt idx="194">
                  <c:v>44097</c:v>
                </c:pt>
                <c:pt idx="195">
                  <c:v>44120</c:v>
                </c:pt>
                <c:pt idx="196">
                  <c:v>44159</c:v>
                </c:pt>
                <c:pt idx="197">
                  <c:v>44174</c:v>
                </c:pt>
                <c:pt idx="198">
                  <c:v>44218</c:v>
                </c:pt>
                <c:pt idx="199">
                  <c:v>44237</c:v>
                </c:pt>
                <c:pt idx="200">
                  <c:v>44271</c:v>
                </c:pt>
                <c:pt idx="201">
                  <c:v>44287</c:v>
                </c:pt>
                <c:pt idx="202">
                  <c:v>44321</c:v>
                </c:pt>
                <c:pt idx="203">
                  <c:v>44349</c:v>
                </c:pt>
                <c:pt idx="204">
                  <c:v>44405</c:v>
                </c:pt>
                <c:pt idx="205">
                  <c:v>44412</c:v>
                </c:pt>
                <c:pt idx="206">
                  <c:v>44442</c:v>
                </c:pt>
                <c:pt idx="207">
                  <c:v>44447</c:v>
                </c:pt>
                <c:pt idx="208">
                  <c:v>44453</c:v>
                </c:pt>
                <c:pt idx="209">
                  <c:v>44461</c:v>
                </c:pt>
                <c:pt idx="210">
                  <c:v>44468</c:v>
                </c:pt>
                <c:pt idx="211">
                  <c:v>44475</c:v>
                </c:pt>
                <c:pt idx="212">
                  <c:v>44481</c:v>
                </c:pt>
                <c:pt idx="213">
                  <c:v>44489</c:v>
                </c:pt>
                <c:pt idx="214">
                  <c:v>44496</c:v>
                </c:pt>
                <c:pt idx="215">
                  <c:v>44503</c:v>
                </c:pt>
                <c:pt idx="216">
                  <c:v>44510</c:v>
                </c:pt>
                <c:pt idx="217">
                  <c:v>44517</c:v>
                </c:pt>
                <c:pt idx="218">
                  <c:v>44524</c:v>
                </c:pt>
                <c:pt idx="219">
                  <c:v>44531</c:v>
                </c:pt>
                <c:pt idx="220">
                  <c:v>44542</c:v>
                </c:pt>
                <c:pt idx="221">
                  <c:v>44544</c:v>
                </c:pt>
                <c:pt idx="222">
                  <c:v>44551</c:v>
                </c:pt>
                <c:pt idx="223">
                  <c:v>44559</c:v>
                </c:pt>
                <c:pt idx="224">
                  <c:v>44566</c:v>
                </c:pt>
                <c:pt idx="225">
                  <c:v>44574</c:v>
                </c:pt>
                <c:pt idx="226">
                  <c:v>44580</c:v>
                </c:pt>
                <c:pt idx="227">
                  <c:v>44587</c:v>
                </c:pt>
                <c:pt idx="228">
                  <c:v>44593</c:v>
                </c:pt>
                <c:pt idx="229">
                  <c:v>44600</c:v>
                </c:pt>
                <c:pt idx="230">
                  <c:v>44608</c:v>
                </c:pt>
                <c:pt idx="231">
                  <c:v>44615</c:v>
                </c:pt>
                <c:pt idx="232">
                  <c:v>44625</c:v>
                </c:pt>
                <c:pt idx="233">
                  <c:v>44628</c:v>
                </c:pt>
                <c:pt idx="234">
                  <c:v>44635</c:v>
                </c:pt>
                <c:pt idx="235">
                  <c:v>44643</c:v>
                </c:pt>
                <c:pt idx="236">
                  <c:v>44650</c:v>
                </c:pt>
                <c:pt idx="237">
                  <c:v>44656</c:v>
                </c:pt>
                <c:pt idx="238">
                  <c:v>44663</c:v>
                </c:pt>
                <c:pt idx="239">
                  <c:v>44671</c:v>
                </c:pt>
                <c:pt idx="240">
                  <c:v>44678</c:v>
                </c:pt>
                <c:pt idx="241">
                  <c:v>44684</c:v>
                </c:pt>
                <c:pt idx="242">
                  <c:v>44691</c:v>
                </c:pt>
                <c:pt idx="243">
                  <c:v>44698</c:v>
                </c:pt>
                <c:pt idx="244">
                  <c:v>44706</c:v>
                </c:pt>
                <c:pt idx="245">
                  <c:v>44712</c:v>
                </c:pt>
                <c:pt idx="246">
                  <c:v>44719</c:v>
                </c:pt>
                <c:pt idx="247">
                  <c:v>44726</c:v>
                </c:pt>
                <c:pt idx="248">
                  <c:v>44733</c:v>
                </c:pt>
                <c:pt idx="249">
                  <c:v>44741</c:v>
                </c:pt>
                <c:pt idx="250">
                  <c:v>44750</c:v>
                </c:pt>
                <c:pt idx="251">
                  <c:v>44755</c:v>
                </c:pt>
                <c:pt idx="252">
                  <c:v>44769</c:v>
                </c:pt>
                <c:pt idx="253">
                  <c:v>44775</c:v>
                </c:pt>
                <c:pt idx="254">
                  <c:v>44783</c:v>
                </c:pt>
                <c:pt idx="255">
                  <c:v>44790</c:v>
                </c:pt>
                <c:pt idx="256">
                  <c:v>44797</c:v>
                </c:pt>
                <c:pt idx="257">
                  <c:v>44803</c:v>
                </c:pt>
                <c:pt idx="258">
                  <c:v>44817</c:v>
                </c:pt>
                <c:pt idx="259">
                  <c:v>44823</c:v>
                </c:pt>
                <c:pt idx="260">
                  <c:v>44825</c:v>
                </c:pt>
                <c:pt idx="261">
                  <c:v>44832</c:v>
                </c:pt>
                <c:pt idx="262">
                  <c:v>44839</c:v>
                </c:pt>
                <c:pt idx="263">
                  <c:v>44845</c:v>
                </c:pt>
                <c:pt idx="264">
                  <c:v>44851</c:v>
                </c:pt>
                <c:pt idx="265">
                  <c:v>44860</c:v>
                </c:pt>
                <c:pt idx="266">
                  <c:v>44867</c:v>
                </c:pt>
                <c:pt idx="267">
                  <c:v>44872</c:v>
                </c:pt>
                <c:pt idx="268">
                  <c:v>44881</c:v>
                </c:pt>
                <c:pt idx="269">
                  <c:v>44887</c:v>
                </c:pt>
                <c:pt idx="270">
                  <c:v>44893</c:v>
                </c:pt>
                <c:pt idx="271">
                  <c:v>44900</c:v>
                </c:pt>
                <c:pt idx="272">
                  <c:v>44909</c:v>
                </c:pt>
                <c:pt idx="273">
                  <c:v>44914</c:v>
                </c:pt>
                <c:pt idx="274">
                  <c:v>44921</c:v>
                </c:pt>
                <c:pt idx="275">
                  <c:v>44930</c:v>
                </c:pt>
                <c:pt idx="276">
                  <c:v>44935</c:v>
                </c:pt>
                <c:pt idx="277">
                  <c:v>44942</c:v>
                </c:pt>
                <c:pt idx="278">
                  <c:v>44951</c:v>
                </c:pt>
                <c:pt idx="279">
                  <c:v>44958</c:v>
                </c:pt>
                <c:pt idx="280">
                  <c:v>44963</c:v>
                </c:pt>
                <c:pt idx="281">
                  <c:v>44970</c:v>
                </c:pt>
                <c:pt idx="282">
                  <c:v>44977</c:v>
                </c:pt>
                <c:pt idx="283">
                  <c:v>44987</c:v>
                </c:pt>
                <c:pt idx="284">
                  <c:v>44991</c:v>
                </c:pt>
                <c:pt idx="285">
                  <c:v>45002</c:v>
                </c:pt>
                <c:pt idx="286">
                  <c:v>45007</c:v>
                </c:pt>
                <c:pt idx="287">
                  <c:v>45012</c:v>
                </c:pt>
                <c:pt idx="288">
                  <c:v>45021</c:v>
                </c:pt>
                <c:pt idx="289">
                  <c:v>45028</c:v>
                </c:pt>
                <c:pt idx="290">
                  <c:v>45035</c:v>
                </c:pt>
                <c:pt idx="291">
                  <c:v>45040</c:v>
                </c:pt>
                <c:pt idx="292">
                  <c:v>45047</c:v>
                </c:pt>
                <c:pt idx="293">
                  <c:v>45054</c:v>
                </c:pt>
                <c:pt idx="294">
                  <c:v>45061</c:v>
                </c:pt>
                <c:pt idx="295">
                  <c:v>45068</c:v>
                </c:pt>
                <c:pt idx="296">
                  <c:v>45075</c:v>
                </c:pt>
                <c:pt idx="297">
                  <c:v>45082</c:v>
                </c:pt>
                <c:pt idx="298">
                  <c:v>45089</c:v>
                </c:pt>
                <c:pt idx="299">
                  <c:v>45099</c:v>
                </c:pt>
                <c:pt idx="300">
                  <c:v>45105</c:v>
                </c:pt>
                <c:pt idx="301">
                  <c:v>45110</c:v>
                </c:pt>
                <c:pt idx="302">
                  <c:v>45119</c:v>
                </c:pt>
                <c:pt idx="303">
                  <c:v>45124</c:v>
                </c:pt>
                <c:pt idx="304">
                  <c:v>45133</c:v>
                </c:pt>
                <c:pt idx="305">
                  <c:v>45140</c:v>
                </c:pt>
                <c:pt idx="306">
                  <c:v>45147</c:v>
                </c:pt>
                <c:pt idx="307">
                  <c:v>45152</c:v>
                </c:pt>
                <c:pt idx="308">
                  <c:v>45161</c:v>
                </c:pt>
                <c:pt idx="309">
                  <c:v>45171</c:v>
                </c:pt>
                <c:pt idx="310">
                  <c:v>45175</c:v>
                </c:pt>
                <c:pt idx="311">
                  <c:v>45180</c:v>
                </c:pt>
                <c:pt idx="312">
                  <c:v>45188</c:v>
                </c:pt>
                <c:pt idx="313">
                  <c:v>45196</c:v>
                </c:pt>
                <c:pt idx="314">
                  <c:v>45203</c:v>
                </c:pt>
                <c:pt idx="315">
                  <c:v>45213</c:v>
                </c:pt>
                <c:pt idx="316">
                  <c:v>45217</c:v>
                </c:pt>
                <c:pt idx="317">
                  <c:v>45224</c:v>
                </c:pt>
                <c:pt idx="318">
                  <c:v>45233</c:v>
                </c:pt>
                <c:pt idx="319">
                  <c:v>45238</c:v>
                </c:pt>
                <c:pt idx="320">
                  <c:v>45243</c:v>
                </c:pt>
                <c:pt idx="321">
                  <c:v>45253</c:v>
                </c:pt>
                <c:pt idx="322">
                  <c:v>45257</c:v>
                </c:pt>
                <c:pt idx="323">
                  <c:v>45264</c:v>
                </c:pt>
                <c:pt idx="324">
                  <c:v>45271</c:v>
                </c:pt>
                <c:pt idx="325">
                  <c:v>45279</c:v>
                </c:pt>
                <c:pt idx="326">
                  <c:v>45287</c:v>
                </c:pt>
                <c:pt idx="327">
                  <c:v>45293</c:v>
                </c:pt>
                <c:pt idx="328">
                  <c:v>45301</c:v>
                </c:pt>
                <c:pt idx="329">
                  <c:v>45307</c:v>
                </c:pt>
                <c:pt idx="330">
                  <c:v>45315</c:v>
                </c:pt>
                <c:pt idx="331">
                  <c:v>45321</c:v>
                </c:pt>
                <c:pt idx="332">
                  <c:v>45329</c:v>
                </c:pt>
                <c:pt idx="333">
                  <c:v>45334</c:v>
                </c:pt>
                <c:pt idx="334">
                  <c:v>45343</c:v>
                </c:pt>
                <c:pt idx="335">
                  <c:v>45350</c:v>
                </c:pt>
                <c:pt idx="336">
                  <c:v>45356</c:v>
                </c:pt>
                <c:pt idx="337">
                  <c:v>45362</c:v>
                </c:pt>
                <c:pt idx="338">
                  <c:v>45373</c:v>
                </c:pt>
                <c:pt idx="339">
                  <c:v>45378</c:v>
                </c:pt>
                <c:pt idx="340">
                  <c:v>45385</c:v>
                </c:pt>
                <c:pt idx="341">
                  <c:v>45391</c:v>
                </c:pt>
                <c:pt idx="342">
                  <c:v>45399</c:v>
                </c:pt>
                <c:pt idx="343">
                  <c:v>45406</c:v>
                </c:pt>
                <c:pt idx="344">
                  <c:v>45419</c:v>
                </c:pt>
                <c:pt idx="345">
                  <c:v>45427</c:v>
                </c:pt>
                <c:pt idx="346">
                  <c:v>45433</c:v>
                </c:pt>
                <c:pt idx="347">
                  <c:v>45441</c:v>
                </c:pt>
                <c:pt idx="348">
                  <c:v>45447</c:v>
                </c:pt>
                <c:pt idx="349">
                  <c:v>45455</c:v>
                </c:pt>
                <c:pt idx="350">
                  <c:v>45459</c:v>
                </c:pt>
                <c:pt idx="351">
                  <c:v>45467</c:v>
                </c:pt>
                <c:pt idx="352">
                  <c:v>45469</c:v>
                </c:pt>
                <c:pt idx="353">
                  <c:v>45474</c:v>
                </c:pt>
                <c:pt idx="354">
                  <c:v>45483</c:v>
                </c:pt>
                <c:pt idx="355">
                  <c:v>45489</c:v>
                </c:pt>
                <c:pt idx="356">
                  <c:v>45497</c:v>
                </c:pt>
                <c:pt idx="357">
                  <c:v>45505</c:v>
                </c:pt>
                <c:pt idx="358">
                  <c:v>45511</c:v>
                </c:pt>
                <c:pt idx="359">
                  <c:v>45517</c:v>
                </c:pt>
                <c:pt idx="360">
                  <c:v>45525</c:v>
                </c:pt>
                <c:pt idx="361">
                  <c:v>45532</c:v>
                </c:pt>
                <c:pt idx="362">
                  <c:v>45538</c:v>
                </c:pt>
                <c:pt idx="363">
                  <c:v>45545</c:v>
                </c:pt>
                <c:pt idx="364">
                  <c:v>45553</c:v>
                </c:pt>
                <c:pt idx="365">
                  <c:v>45560</c:v>
                </c:pt>
                <c:pt idx="366">
                  <c:v>45567</c:v>
                </c:pt>
                <c:pt idx="367">
                  <c:v>45573</c:v>
                </c:pt>
                <c:pt idx="368">
                  <c:v>45580</c:v>
                </c:pt>
                <c:pt idx="369">
                  <c:v>45587</c:v>
                </c:pt>
                <c:pt idx="370">
                  <c:v>45595</c:v>
                </c:pt>
                <c:pt idx="371">
                  <c:v>45601</c:v>
                </c:pt>
                <c:pt idx="372">
                  <c:v>45609</c:v>
                </c:pt>
                <c:pt idx="373">
                  <c:v>45615</c:v>
                </c:pt>
                <c:pt idx="374">
                  <c:v>45623</c:v>
                </c:pt>
                <c:pt idx="375">
                  <c:v>45631</c:v>
                </c:pt>
                <c:pt idx="376">
                  <c:v>45637</c:v>
                </c:pt>
                <c:pt idx="377">
                  <c:v>45644</c:v>
                </c:pt>
                <c:pt idx="378">
                  <c:v>45649</c:v>
                </c:pt>
                <c:pt idx="379">
                  <c:v>45660</c:v>
                </c:pt>
                <c:pt idx="380">
                  <c:v>45663</c:v>
                </c:pt>
                <c:pt idx="381">
                  <c:v>45671</c:v>
                </c:pt>
                <c:pt idx="382">
                  <c:v>45677</c:v>
                </c:pt>
                <c:pt idx="383">
                  <c:v>45684</c:v>
                </c:pt>
                <c:pt idx="384">
                  <c:v>45691</c:v>
                </c:pt>
                <c:pt idx="385">
                  <c:v>45698</c:v>
                </c:pt>
                <c:pt idx="386">
                  <c:v>45705</c:v>
                </c:pt>
                <c:pt idx="387">
                  <c:v>45712</c:v>
                </c:pt>
                <c:pt idx="388">
                  <c:v>45719</c:v>
                </c:pt>
                <c:pt idx="389">
                  <c:v>45726</c:v>
                </c:pt>
                <c:pt idx="390">
                  <c:v>45733</c:v>
                </c:pt>
                <c:pt idx="391">
                  <c:v>45740</c:v>
                </c:pt>
                <c:pt idx="392">
                  <c:v>45749</c:v>
                </c:pt>
                <c:pt idx="393">
                  <c:v>45754</c:v>
                </c:pt>
                <c:pt idx="394">
                  <c:v>45761</c:v>
                </c:pt>
                <c:pt idx="395">
                  <c:v>45768</c:v>
                </c:pt>
                <c:pt idx="396">
                  <c:v>45775</c:v>
                </c:pt>
                <c:pt idx="397">
                  <c:v>45782</c:v>
                </c:pt>
                <c:pt idx="398">
                  <c:v>45789</c:v>
                </c:pt>
                <c:pt idx="399">
                  <c:v>45796</c:v>
                </c:pt>
                <c:pt idx="400">
                  <c:v>45803</c:v>
                </c:pt>
                <c:pt idx="401">
                  <c:v>45805</c:v>
                </c:pt>
                <c:pt idx="402">
                  <c:v>45810</c:v>
                </c:pt>
                <c:pt idx="403">
                  <c:v>45817</c:v>
                </c:pt>
                <c:pt idx="404">
                  <c:v>45824</c:v>
                </c:pt>
                <c:pt idx="405">
                  <c:v>45831</c:v>
                </c:pt>
                <c:pt idx="406">
                  <c:v>45838</c:v>
                </c:pt>
              </c:numCache>
            </c:numRef>
          </c:xVal>
          <c:yVal>
            <c:numRef>
              <c:f>'ABF19 Caimanes'!$B$2:$B$408</c:f>
              <c:numCache>
                <c:formatCode>0.00</c:formatCode>
                <c:ptCount val="407"/>
                <c:pt idx="2">
                  <c:v>0.02</c:v>
                </c:pt>
                <c:pt idx="3">
                  <c:v>0.03</c:v>
                </c:pt>
                <c:pt idx="4">
                  <c:v>0.04</c:v>
                </c:pt>
                <c:pt idx="5" formatCode="General">
                  <c:v>0.04</c:v>
                </c:pt>
                <c:pt idx="6">
                  <c:v>0.03</c:v>
                </c:pt>
                <c:pt idx="7">
                  <c:v>0.01</c:v>
                </c:pt>
                <c:pt idx="8">
                  <c:v>0.04</c:v>
                </c:pt>
                <c:pt idx="9">
                  <c:v>0.01</c:v>
                </c:pt>
                <c:pt idx="10">
                  <c:v>0.01</c:v>
                </c:pt>
                <c:pt idx="11" formatCode="General">
                  <c:v>0.03</c:v>
                </c:pt>
                <c:pt idx="12" formatCode="General">
                  <c:v>0.02</c:v>
                </c:pt>
                <c:pt idx="13" formatCode="General">
                  <c:v>0.02</c:v>
                </c:pt>
                <c:pt idx="14" formatCode="General">
                  <c:v>0.04</c:v>
                </c:pt>
                <c:pt idx="15" formatCode="General">
                  <c:v>0.06</c:v>
                </c:pt>
                <c:pt idx="16" formatCode="General">
                  <c:v>0.02</c:v>
                </c:pt>
                <c:pt idx="17" formatCode="General">
                  <c:v>0.02</c:v>
                </c:pt>
                <c:pt idx="18" formatCode="General">
                  <c:v>0.02</c:v>
                </c:pt>
                <c:pt idx="19" formatCode="General">
                  <c:v>0.01</c:v>
                </c:pt>
                <c:pt idx="20" formatCode="General">
                  <c:v>0.01</c:v>
                </c:pt>
                <c:pt idx="21" formatCode="General">
                  <c:v>0.01</c:v>
                </c:pt>
                <c:pt idx="22" formatCode="General">
                  <c:v>0.01</c:v>
                </c:pt>
                <c:pt idx="23" formatCode="General">
                  <c:v>0.03</c:v>
                </c:pt>
                <c:pt idx="24" formatCode="General">
                  <c:v>0.01</c:v>
                </c:pt>
                <c:pt idx="25" formatCode="General">
                  <c:v>0.02</c:v>
                </c:pt>
                <c:pt idx="26" formatCode="General">
                  <c:v>0.03</c:v>
                </c:pt>
                <c:pt idx="27" formatCode="General">
                  <c:v>0.03</c:v>
                </c:pt>
                <c:pt idx="28" formatCode="General">
                  <c:v>0.02</c:v>
                </c:pt>
                <c:pt idx="29" formatCode="General">
                  <c:v>0.03</c:v>
                </c:pt>
                <c:pt idx="30" formatCode="General">
                  <c:v>0.01</c:v>
                </c:pt>
                <c:pt idx="31" formatCode="General">
                  <c:v>0.02</c:v>
                </c:pt>
                <c:pt idx="32" formatCode="General">
                  <c:v>0.04</c:v>
                </c:pt>
                <c:pt idx="33" formatCode="General">
                  <c:v>0.02</c:v>
                </c:pt>
                <c:pt idx="34" formatCode="General">
                  <c:v>0.01</c:v>
                </c:pt>
                <c:pt idx="35" formatCode="General">
                  <c:v>0.02</c:v>
                </c:pt>
                <c:pt idx="36" formatCode="General">
                  <c:v>0.02</c:v>
                </c:pt>
                <c:pt idx="37" formatCode="General">
                  <c:v>0.01</c:v>
                </c:pt>
                <c:pt idx="38" formatCode="General">
                  <c:v>0.02</c:v>
                </c:pt>
                <c:pt idx="39" formatCode="General">
                  <c:v>0.03</c:v>
                </c:pt>
                <c:pt idx="40" formatCode="General">
                  <c:v>0.03</c:v>
                </c:pt>
                <c:pt idx="41" formatCode="General">
                  <c:v>0.03</c:v>
                </c:pt>
                <c:pt idx="42" formatCode="General">
                  <c:v>0.02</c:v>
                </c:pt>
                <c:pt idx="43" formatCode="General">
                  <c:v>0.03</c:v>
                </c:pt>
                <c:pt idx="44" formatCode="General">
                  <c:v>0.02</c:v>
                </c:pt>
                <c:pt idx="45" formatCode="General">
                  <c:v>0.03</c:v>
                </c:pt>
                <c:pt idx="46" formatCode="General">
                  <c:v>0.02</c:v>
                </c:pt>
                <c:pt idx="47">
                  <c:v>0.03</c:v>
                </c:pt>
                <c:pt idx="48" formatCode="General">
                  <c:v>0.01</c:v>
                </c:pt>
                <c:pt idx="49" formatCode="General">
                  <c:v>0.01</c:v>
                </c:pt>
                <c:pt idx="50" formatCode="General">
                  <c:v>0.13</c:v>
                </c:pt>
                <c:pt idx="51" formatCode="General">
                  <c:v>0.02</c:v>
                </c:pt>
                <c:pt idx="52" formatCode="General">
                  <c:v>0.01</c:v>
                </c:pt>
                <c:pt idx="53" formatCode="General">
                  <c:v>0.01</c:v>
                </c:pt>
                <c:pt idx="54" formatCode="General">
                  <c:v>0.01</c:v>
                </c:pt>
                <c:pt idx="55" formatCode="General">
                  <c:v>0.01</c:v>
                </c:pt>
                <c:pt idx="56" formatCode="General">
                  <c:v>0.02</c:v>
                </c:pt>
                <c:pt idx="57" formatCode="General">
                  <c:v>0.04</c:v>
                </c:pt>
                <c:pt idx="58" formatCode="General">
                  <c:v>0.04</c:v>
                </c:pt>
                <c:pt idx="59" formatCode="General">
                  <c:v>0.04</c:v>
                </c:pt>
                <c:pt idx="60" formatCode="General">
                  <c:v>0.04</c:v>
                </c:pt>
                <c:pt idx="61" formatCode="General">
                  <c:v>0.02</c:v>
                </c:pt>
                <c:pt idx="62" formatCode="General">
                  <c:v>7.0000000000000007E-2</c:v>
                </c:pt>
                <c:pt idx="63" formatCode="General">
                  <c:v>0.06</c:v>
                </c:pt>
                <c:pt idx="64" formatCode="General">
                  <c:v>0.06</c:v>
                </c:pt>
                <c:pt idx="65" formatCode="General">
                  <c:v>0.08</c:v>
                </c:pt>
                <c:pt idx="66" formatCode="General">
                  <c:v>0.04</c:v>
                </c:pt>
                <c:pt idx="67" formatCode="General">
                  <c:v>0.06</c:v>
                </c:pt>
                <c:pt idx="68" formatCode="General">
                  <c:v>0.04</c:v>
                </c:pt>
                <c:pt idx="69" formatCode="General">
                  <c:v>7.0000000000000007E-2</c:v>
                </c:pt>
                <c:pt idx="70" formatCode="General">
                  <c:v>0.06</c:v>
                </c:pt>
                <c:pt idx="71" formatCode="General">
                  <c:v>7.0000000000000007E-2</c:v>
                </c:pt>
                <c:pt idx="72" formatCode="General">
                  <c:v>0.04</c:v>
                </c:pt>
                <c:pt idx="73" formatCode="General">
                  <c:v>0.09</c:v>
                </c:pt>
                <c:pt idx="74" formatCode="General">
                  <c:v>0.09</c:v>
                </c:pt>
                <c:pt idx="75" formatCode="General">
                  <c:v>0.08</c:v>
                </c:pt>
                <c:pt idx="76" formatCode="General">
                  <c:v>0.06</c:v>
                </c:pt>
                <c:pt idx="77" formatCode="General">
                  <c:v>0.03</c:v>
                </c:pt>
                <c:pt idx="78" formatCode="General">
                  <c:v>0.04</c:v>
                </c:pt>
                <c:pt idx="79" formatCode="General">
                  <c:v>0.03</c:v>
                </c:pt>
                <c:pt idx="80" formatCode="General">
                  <c:v>0.04</c:v>
                </c:pt>
                <c:pt idx="81" formatCode="General">
                  <c:v>0.03</c:v>
                </c:pt>
                <c:pt idx="82" formatCode="General">
                  <c:v>7.0000000000000007E-2</c:v>
                </c:pt>
                <c:pt idx="83" formatCode="General">
                  <c:v>0.03</c:v>
                </c:pt>
                <c:pt idx="84" formatCode="General">
                  <c:v>0.02</c:v>
                </c:pt>
                <c:pt idx="85" formatCode="General">
                  <c:v>0.05</c:v>
                </c:pt>
                <c:pt idx="86" formatCode="General">
                  <c:v>0.09</c:v>
                </c:pt>
                <c:pt idx="87" formatCode="General">
                  <c:v>7.0000000000000007E-2</c:v>
                </c:pt>
                <c:pt idx="88" formatCode="General">
                  <c:v>0.01</c:v>
                </c:pt>
                <c:pt idx="89" formatCode="General">
                  <c:v>0.02</c:v>
                </c:pt>
                <c:pt idx="90" formatCode="General">
                  <c:v>0.01</c:v>
                </c:pt>
                <c:pt idx="91" formatCode="General">
                  <c:v>0.01</c:v>
                </c:pt>
                <c:pt idx="92" formatCode="General">
                  <c:v>0.01</c:v>
                </c:pt>
                <c:pt idx="93" formatCode="General">
                  <c:v>0.11</c:v>
                </c:pt>
                <c:pt idx="94" formatCode="General">
                  <c:v>0.01</c:v>
                </c:pt>
                <c:pt idx="95" formatCode="General">
                  <c:v>0.08</c:v>
                </c:pt>
                <c:pt idx="96" formatCode="General">
                  <c:v>0.01</c:v>
                </c:pt>
                <c:pt idx="97" formatCode="General">
                  <c:v>0.01</c:v>
                </c:pt>
                <c:pt idx="98" formatCode="General">
                  <c:v>0.01</c:v>
                </c:pt>
                <c:pt idx="99" formatCode="General">
                  <c:v>0.01</c:v>
                </c:pt>
                <c:pt idx="100" formatCode="General">
                  <c:v>0.01</c:v>
                </c:pt>
                <c:pt idx="101" formatCode="General">
                  <c:v>0.01</c:v>
                </c:pt>
                <c:pt idx="102" formatCode="General">
                  <c:v>0.01</c:v>
                </c:pt>
                <c:pt idx="103" formatCode="General">
                  <c:v>0.01</c:v>
                </c:pt>
                <c:pt idx="104" formatCode="General">
                  <c:v>0.01</c:v>
                </c:pt>
                <c:pt idx="105" formatCode="General">
                  <c:v>0.01</c:v>
                </c:pt>
                <c:pt idx="106" formatCode="General">
                  <c:v>0.01</c:v>
                </c:pt>
                <c:pt idx="107" formatCode="General">
                  <c:v>0.01</c:v>
                </c:pt>
                <c:pt idx="108" formatCode="General">
                  <c:v>0.01</c:v>
                </c:pt>
                <c:pt idx="109" formatCode="General">
                  <c:v>0.01</c:v>
                </c:pt>
                <c:pt idx="110" formatCode="General">
                  <c:v>0.01</c:v>
                </c:pt>
                <c:pt idx="111" formatCode="General">
                  <c:v>0.01</c:v>
                </c:pt>
                <c:pt idx="112" formatCode="General">
                  <c:v>0.01</c:v>
                </c:pt>
                <c:pt idx="113" formatCode="General">
                  <c:v>0.01</c:v>
                </c:pt>
                <c:pt idx="114" formatCode="General">
                  <c:v>0.01</c:v>
                </c:pt>
                <c:pt idx="115" formatCode="General">
                  <c:v>0.01</c:v>
                </c:pt>
                <c:pt idx="116" formatCode="General">
                  <c:v>0.02</c:v>
                </c:pt>
                <c:pt idx="117" formatCode="General">
                  <c:v>0.01</c:v>
                </c:pt>
                <c:pt idx="118" formatCode="General">
                  <c:v>0.01</c:v>
                </c:pt>
                <c:pt idx="119" formatCode="General">
                  <c:v>0.01</c:v>
                </c:pt>
                <c:pt idx="120" formatCode="General">
                  <c:v>0.01</c:v>
                </c:pt>
                <c:pt idx="122" formatCode="General">
                  <c:v>0.01</c:v>
                </c:pt>
                <c:pt idx="123" formatCode="General">
                  <c:v>0.01</c:v>
                </c:pt>
                <c:pt idx="124" formatCode="General">
                  <c:v>0.01</c:v>
                </c:pt>
                <c:pt idx="125" formatCode="General">
                  <c:v>0.01</c:v>
                </c:pt>
                <c:pt idx="126" formatCode="General">
                  <c:v>0.01</c:v>
                </c:pt>
                <c:pt idx="127" formatCode="General">
                  <c:v>0.01</c:v>
                </c:pt>
                <c:pt idx="128" formatCode="General">
                  <c:v>0.01</c:v>
                </c:pt>
                <c:pt idx="129" formatCode="General">
                  <c:v>0.01</c:v>
                </c:pt>
                <c:pt idx="130" formatCode="General">
                  <c:v>0.01</c:v>
                </c:pt>
                <c:pt idx="131" formatCode="General">
                  <c:v>0.01</c:v>
                </c:pt>
                <c:pt idx="132" formatCode="General">
                  <c:v>0.01</c:v>
                </c:pt>
                <c:pt idx="133" formatCode="General">
                  <c:v>0.01</c:v>
                </c:pt>
                <c:pt idx="134" formatCode="General">
                  <c:v>0.01</c:v>
                </c:pt>
                <c:pt idx="135" formatCode="General">
                  <c:v>0.01</c:v>
                </c:pt>
                <c:pt idx="136" formatCode="General">
                  <c:v>0.01</c:v>
                </c:pt>
                <c:pt idx="137" formatCode="General">
                  <c:v>0.01</c:v>
                </c:pt>
                <c:pt idx="138" formatCode="General">
                  <c:v>0.01</c:v>
                </c:pt>
                <c:pt idx="139" formatCode="General">
                  <c:v>0.01</c:v>
                </c:pt>
                <c:pt idx="140" formatCode="General">
                  <c:v>0.01</c:v>
                </c:pt>
                <c:pt idx="141" formatCode="General">
                  <c:v>0.01</c:v>
                </c:pt>
                <c:pt idx="142" formatCode="General">
                  <c:v>0.01</c:v>
                </c:pt>
                <c:pt idx="143" formatCode="General">
                  <c:v>0.01</c:v>
                </c:pt>
                <c:pt idx="144" formatCode="General">
                  <c:v>0.01</c:v>
                </c:pt>
                <c:pt idx="145" formatCode="General">
                  <c:v>0.01</c:v>
                </c:pt>
                <c:pt idx="146" formatCode="General">
                  <c:v>0.01</c:v>
                </c:pt>
                <c:pt idx="147" formatCode="General">
                  <c:v>0.01</c:v>
                </c:pt>
                <c:pt idx="148" formatCode="General">
                  <c:v>0.01</c:v>
                </c:pt>
                <c:pt idx="149" formatCode="General">
                  <c:v>0.01</c:v>
                </c:pt>
                <c:pt idx="150" formatCode="General">
                  <c:v>0.01</c:v>
                </c:pt>
                <c:pt idx="151" formatCode="General">
                  <c:v>0.01</c:v>
                </c:pt>
                <c:pt idx="152" formatCode="General">
                  <c:v>0.01</c:v>
                </c:pt>
                <c:pt idx="153" formatCode="General">
                  <c:v>0.01</c:v>
                </c:pt>
                <c:pt idx="154" formatCode="General">
                  <c:v>0.01</c:v>
                </c:pt>
                <c:pt idx="155" formatCode="General">
                  <c:v>0.03</c:v>
                </c:pt>
                <c:pt idx="156" formatCode="General">
                  <c:v>0.01</c:v>
                </c:pt>
                <c:pt idx="157" formatCode="General">
                  <c:v>0.04</c:v>
                </c:pt>
                <c:pt idx="158" formatCode="General">
                  <c:v>0.01</c:v>
                </c:pt>
                <c:pt idx="159" formatCode="General">
                  <c:v>0.01</c:v>
                </c:pt>
                <c:pt idx="160" formatCode="General">
                  <c:v>0.01</c:v>
                </c:pt>
                <c:pt idx="161" formatCode="General">
                  <c:v>0.01</c:v>
                </c:pt>
                <c:pt idx="162" formatCode="General">
                  <c:v>0.01</c:v>
                </c:pt>
                <c:pt idx="163" formatCode="General">
                  <c:v>0.01</c:v>
                </c:pt>
                <c:pt idx="164" formatCode="General">
                  <c:v>0.01</c:v>
                </c:pt>
                <c:pt idx="165" formatCode="General">
                  <c:v>0.04</c:v>
                </c:pt>
                <c:pt idx="166" formatCode="General">
                  <c:v>0.01</c:v>
                </c:pt>
                <c:pt idx="167" formatCode="General">
                  <c:v>0.01</c:v>
                </c:pt>
                <c:pt idx="168" formatCode="General">
                  <c:v>0.01</c:v>
                </c:pt>
                <c:pt idx="169" formatCode="General">
                  <c:v>0.01</c:v>
                </c:pt>
                <c:pt idx="170" formatCode="General">
                  <c:v>0.01</c:v>
                </c:pt>
                <c:pt idx="171" formatCode="General">
                  <c:v>0.01</c:v>
                </c:pt>
                <c:pt idx="172" formatCode="General">
                  <c:v>0.01</c:v>
                </c:pt>
                <c:pt idx="173" formatCode="General">
                  <c:v>0.01</c:v>
                </c:pt>
                <c:pt idx="174" formatCode="General">
                  <c:v>0.01</c:v>
                </c:pt>
                <c:pt idx="175" formatCode="General">
                  <c:v>5.0000000000000001E-3</c:v>
                </c:pt>
                <c:pt idx="176" formatCode="General">
                  <c:v>5.0000000000000001E-3</c:v>
                </c:pt>
                <c:pt idx="177" formatCode="General">
                  <c:v>8.0000000000000002E-3</c:v>
                </c:pt>
                <c:pt idx="178" formatCode="General">
                  <c:v>1.2E-2</c:v>
                </c:pt>
                <c:pt idx="179" formatCode="General">
                  <c:v>5.0000000000000001E-3</c:v>
                </c:pt>
                <c:pt idx="180" formatCode="General">
                  <c:v>6.0000000000000001E-3</c:v>
                </c:pt>
                <c:pt idx="181" formatCode="General">
                  <c:v>5.0000000000000001E-3</c:v>
                </c:pt>
                <c:pt idx="182" formatCode="General">
                  <c:v>5.0000000000000001E-3</c:v>
                </c:pt>
                <c:pt idx="183" formatCode="General">
                  <c:v>5.0000000000000001E-3</c:v>
                </c:pt>
                <c:pt idx="184" formatCode="General">
                  <c:v>1.4E-2</c:v>
                </c:pt>
                <c:pt idx="185" formatCode="General">
                  <c:v>1.4E-2</c:v>
                </c:pt>
                <c:pt idx="186" formatCode="General">
                  <c:v>1.9E-2</c:v>
                </c:pt>
                <c:pt idx="187" formatCode="General">
                  <c:v>7.0000000000000001E-3</c:v>
                </c:pt>
                <c:pt idx="188" formatCode="General">
                  <c:v>1.2E-2</c:v>
                </c:pt>
                <c:pt idx="189" formatCode="General">
                  <c:v>5.0000000000000001E-3</c:v>
                </c:pt>
                <c:pt idx="190" formatCode="General">
                  <c:v>0.01</c:v>
                </c:pt>
                <c:pt idx="191" formatCode="General">
                  <c:v>0.01</c:v>
                </c:pt>
                <c:pt idx="192" formatCode="General">
                  <c:v>0.01</c:v>
                </c:pt>
                <c:pt idx="193" formatCode="General">
                  <c:v>0.01</c:v>
                </c:pt>
                <c:pt idx="194" formatCode="General">
                  <c:v>0.01</c:v>
                </c:pt>
                <c:pt idx="195" formatCode="General">
                  <c:v>0.01</c:v>
                </c:pt>
                <c:pt idx="196" formatCode="General">
                  <c:v>0.01</c:v>
                </c:pt>
                <c:pt idx="197" formatCode="General">
                  <c:v>0.01</c:v>
                </c:pt>
                <c:pt idx="198" formatCode="General">
                  <c:v>0.01</c:v>
                </c:pt>
                <c:pt idx="199" formatCode="General">
                  <c:v>0.01</c:v>
                </c:pt>
                <c:pt idx="200" formatCode="General">
                  <c:v>0.06</c:v>
                </c:pt>
                <c:pt idx="201" formatCode="General">
                  <c:v>0.01</c:v>
                </c:pt>
                <c:pt idx="202" formatCode="General">
                  <c:v>0.01</c:v>
                </c:pt>
                <c:pt idx="203" formatCode="General">
                  <c:v>0.01</c:v>
                </c:pt>
                <c:pt idx="204" formatCode="General">
                  <c:v>0.01</c:v>
                </c:pt>
                <c:pt idx="205" formatCode="General">
                  <c:v>0.01</c:v>
                </c:pt>
                <c:pt idx="206" formatCode="General">
                  <c:v>0.03</c:v>
                </c:pt>
                <c:pt idx="207" formatCode="General">
                  <c:v>0.01</c:v>
                </c:pt>
                <c:pt idx="208" formatCode="General">
                  <c:v>0.01</c:v>
                </c:pt>
                <c:pt idx="209" formatCode="General">
                  <c:v>0.03</c:v>
                </c:pt>
                <c:pt idx="210" formatCode="General">
                  <c:v>0.01</c:v>
                </c:pt>
                <c:pt idx="211" formatCode="General">
                  <c:v>0.01</c:v>
                </c:pt>
                <c:pt idx="212" formatCode="General">
                  <c:v>0.02</c:v>
                </c:pt>
                <c:pt idx="213" formatCode="General">
                  <c:v>0.01</c:v>
                </c:pt>
                <c:pt idx="214" formatCode="General">
                  <c:v>0.01</c:v>
                </c:pt>
                <c:pt idx="215" formatCode="General">
                  <c:v>0.01</c:v>
                </c:pt>
                <c:pt idx="216" formatCode="General">
                  <c:v>0.01</c:v>
                </c:pt>
                <c:pt idx="217" formatCode="General">
                  <c:v>0.01</c:v>
                </c:pt>
                <c:pt idx="218" formatCode="General">
                  <c:v>0.01</c:v>
                </c:pt>
                <c:pt idx="219" formatCode="General">
                  <c:v>0.01</c:v>
                </c:pt>
                <c:pt idx="220" formatCode="General">
                  <c:v>0.01</c:v>
                </c:pt>
                <c:pt idx="221" formatCode="General">
                  <c:v>0.02</c:v>
                </c:pt>
                <c:pt idx="222" formatCode="General">
                  <c:v>0.01</c:v>
                </c:pt>
                <c:pt idx="223" formatCode="General">
                  <c:v>0.01</c:v>
                </c:pt>
                <c:pt idx="224" formatCode="General">
                  <c:v>0.02</c:v>
                </c:pt>
                <c:pt idx="225" formatCode="General">
                  <c:v>0.01</c:v>
                </c:pt>
                <c:pt idx="226" formatCode="General">
                  <c:v>0.01</c:v>
                </c:pt>
                <c:pt idx="227" formatCode="General">
                  <c:v>0.01</c:v>
                </c:pt>
                <c:pt idx="228" formatCode="General">
                  <c:v>0.01</c:v>
                </c:pt>
                <c:pt idx="229" formatCode="General">
                  <c:v>0.01</c:v>
                </c:pt>
                <c:pt idx="230" formatCode="General">
                  <c:v>0.01</c:v>
                </c:pt>
                <c:pt idx="231" formatCode="General">
                  <c:v>0.01</c:v>
                </c:pt>
                <c:pt idx="232" formatCode="General">
                  <c:v>0.01</c:v>
                </c:pt>
                <c:pt idx="233" formatCode="General">
                  <c:v>0.01</c:v>
                </c:pt>
                <c:pt idx="234" formatCode="General">
                  <c:v>0.05</c:v>
                </c:pt>
                <c:pt idx="235" formatCode="General">
                  <c:v>0.01</c:v>
                </c:pt>
                <c:pt idx="236" formatCode="General">
                  <c:v>0.01</c:v>
                </c:pt>
                <c:pt idx="237" formatCode="General">
                  <c:v>0.01</c:v>
                </c:pt>
                <c:pt idx="238" formatCode="General">
                  <c:v>0.01</c:v>
                </c:pt>
                <c:pt idx="239" formatCode="General">
                  <c:v>0.01</c:v>
                </c:pt>
                <c:pt idx="240" formatCode="General">
                  <c:v>0.01</c:v>
                </c:pt>
                <c:pt idx="241" formatCode="General">
                  <c:v>0.02</c:v>
                </c:pt>
                <c:pt idx="242" formatCode="General">
                  <c:v>0.01</c:v>
                </c:pt>
                <c:pt idx="243" formatCode="General">
                  <c:v>0.01</c:v>
                </c:pt>
                <c:pt idx="244" formatCode="General">
                  <c:v>0.01</c:v>
                </c:pt>
                <c:pt idx="245" formatCode="General">
                  <c:v>0.01</c:v>
                </c:pt>
                <c:pt idx="246" formatCode="General">
                  <c:v>0.01</c:v>
                </c:pt>
                <c:pt idx="247" formatCode="General">
                  <c:v>0.03</c:v>
                </c:pt>
                <c:pt idx="248" formatCode="General">
                  <c:v>0.02</c:v>
                </c:pt>
                <c:pt idx="249" formatCode="General">
                  <c:v>0.03</c:v>
                </c:pt>
                <c:pt idx="250" formatCode="General">
                  <c:v>0.02</c:v>
                </c:pt>
                <c:pt idx="251" formatCode="General">
                  <c:v>0.03</c:v>
                </c:pt>
                <c:pt idx="252" formatCode="General">
                  <c:v>0.01</c:v>
                </c:pt>
                <c:pt idx="253" formatCode="General">
                  <c:v>0.01</c:v>
                </c:pt>
                <c:pt idx="254" formatCode="General">
                  <c:v>0.01</c:v>
                </c:pt>
                <c:pt idx="255" formatCode="General">
                  <c:v>0.02</c:v>
                </c:pt>
                <c:pt idx="256" formatCode="General">
                  <c:v>0.01</c:v>
                </c:pt>
                <c:pt idx="257" formatCode="General">
                  <c:v>0.01</c:v>
                </c:pt>
                <c:pt idx="258" formatCode="General">
                  <c:v>0.01</c:v>
                </c:pt>
                <c:pt idx="259" formatCode="General">
                  <c:v>0.01</c:v>
                </c:pt>
                <c:pt idx="260" formatCode="General">
                  <c:v>0.01</c:v>
                </c:pt>
                <c:pt idx="261" formatCode="General">
                  <c:v>0.01</c:v>
                </c:pt>
                <c:pt idx="262" formatCode="General">
                  <c:v>0.02</c:v>
                </c:pt>
                <c:pt idx="263" formatCode="General">
                  <c:v>0.01</c:v>
                </c:pt>
                <c:pt idx="264" formatCode="General">
                  <c:v>0.03</c:v>
                </c:pt>
                <c:pt idx="265" formatCode="General">
                  <c:v>0.01</c:v>
                </c:pt>
                <c:pt idx="266" formatCode="General">
                  <c:v>0.01</c:v>
                </c:pt>
                <c:pt idx="267" formatCode="General">
                  <c:v>0.03</c:v>
                </c:pt>
                <c:pt idx="268" formatCode="General">
                  <c:v>0.01</c:v>
                </c:pt>
                <c:pt idx="269" formatCode="General">
                  <c:v>0.01</c:v>
                </c:pt>
                <c:pt idx="270" formatCode="General">
                  <c:v>0.03</c:v>
                </c:pt>
                <c:pt idx="271" formatCode="General">
                  <c:v>0.01</c:v>
                </c:pt>
                <c:pt idx="272" formatCode="General">
                  <c:v>0.01</c:v>
                </c:pt>
                <c:pt idx="273" formatCode="General">
                  <c:v>0.01</c:v>
                </c:pt>
                <c:pt idx="274" formatCode="General">
                  <c:v>0.01</c:v>
                </c:pt>
                <c:pt idx="275" formatCode="General">
                  <c:v>0.02</c:v>
                </c:pt>
                <c:pt idx="276" formatCode="General">
                  <c:v>0.01</c:v>
                </c:pt>
                <c:pt idx="277" formatCode="General">
                  <c:v>0.03</c:v>
                </c:pt>
                <c:pt idx="278" formatCode="General">
                  <c:v>0.01</c:v>
                </c:pt>
                <c:pt idx="279" formatCode="General">
                  <c:v>0.01</c:v>
                </c:pt>
                <c:pt idx="280" formatCode="General">
                  <c:v>0.01</c:v>
                </c:pt>
                <c:pt idx="281" formatCode="General">
                  <c:v>0.01</c:v>
                </c:pt>
                <c:pt idx="282" formatCode="General">
                  <c:v>0.03</c:v>
                </c:pt>
                <c:pt idx="283" formatCode="General">
                  <c:v>0.01</c:v>
                </c:pt>
                <c:pt idx="284" formatCode="General">
                  <c:v>0</c:v>
                </c:pt>
                <c:pt idx="285" formatCode="General">
                  <c:v>0.02</c:v>
                </c:pt>
                <c:pt idx="286" formatCode="General">
                  <c:v>0.01</c:v>
                </c:pt>
                <c:pt idx="287" formatCode="General">
                  <c:v>0.01</c:v>
                </c:pt>
                <c:pt idx="288" formatCode="General">
                  <c:v>0.01</c:v>
                </c:pt>
                <c:pt idx="289" formatCode="General">
                  <c:v>0.02</c:v>
                </c:pt>
                <c:pt idx="290" formatCode="General">
                  <c:v>0.03</c:v>
                </c:pt>
                <c:pt idx="291" formatCode="General">
                  <c:v>0.02</c:v>
                </c:pt>
                <c:pt idx="292" formatCode="General">
                  <c:v>0.01</c:v>
                </c:pt>
                <c:pt idx="293" formatCode="General">
                  <c:v>0.03</c:v>
                </c:pt>
                <c:pt idx="294" formatCode="General">
                  <c:v>0.03</c:v>
                </c:pt>
                <c:pt idx="295" formatCode="General">
                  <c:v>0.02</c:v>
                </c:pt>
                <c:pt idx="296" formatCode="General">
                  <c:v>0.01</c:v>
                </c:pt>
                <c:pt idx="297" formatCode="General">
                  <c:v>0.01</c:v>
                </c:pt>
                <c:pt idx="298" formatCode="General">
                  <c:v>0.02</c:v>
                </c:pt>
                <c:pt idx="299" formatCode="General">
                  <c:v>0.02</c:v>
                </c:pt>
                <c:pt idx="300" formatCode="General">
                  <c:v>0.01</c:v>
                </c:pt>
                <c:pt idx="301" formatCode="General">
                  <c:v>0.01</c:v>
                </c:pt>
                <c:pt idx="302" formatCode="General">
                  <c:v>0.01</c:v>
                </c:pt>
                <c:pt idx="303" formatCode="General">
                  <c:v>0.01</c:v>
                </c:pt>
                <c:pt idx="304" formatCode="General">
                  <c:v>0.01</c:v>
                </c:pt>
                <c:pt idx="305" formatCode="General">
                  <c:v>0.01</c:v>
                </c:pt>
                <c:pt idx="306" formatCode="General">
                  <c:v>0.02</c:v>
                </c:pt>
                <c:pt idx="307" formatCode="General">
                  <c:v>0.01</c:v>
                </c:pt>
                <c:pt idx="308" formatCode="General">
                  <c:v>0.01</c:v>
                </c:pt>
                <c:pt idx="309" formatCode="General">
                  <c:v>0.03</c:v>
                </c:pt>
                <c:pt idx="310" formatCode="General">
                  <c:v>0.02</c:v>
                </c:pt>
                <c:pt idx="311" formatCode="General">
                  <c:v>0.02</c:v>
                </c:pt>
                <c:pt idx="312" formatCode="General">
                  <c:v>0.01</c:v>
                </c:pt>
                <c:pt idx="313" formatCode="General">
                  <c:v>0.03</c:v>
                </c:pt>
                <c:pt idx="314" formatCode="General">
                  <c:v>0.01</c:v>
                </c:pt>
                <c:pt idx="315" formatCode="General">
                  <c:v>0.02</c:v>
                </c:pt>
                <c:pt idx="316" formatCode="General">
                  <c:v>0.01</c:v>
                </c:pt>
                <c:pt idx="317" formatCode="General">
                  <c:v>0.03</c:v>
                </c:pt>
                <c:pt idx="318" formatCode="General">
                  <c:v>0.02</c:v>
                </c:pt>
                <c:pt idx="319" formatCode="General">
                  <c:v>0.01</c:v>
                </c:pt>
                <c:pt idx="320" formatCode="General">
                  <c:v>0.01</c:v>
                </c:pt>
                <c:pt idx="321" formatCode="General">
                  <c:v>0.01</c:v>
                </c:pt>
                <c:pt idx="322" formatCode="General">
                  <c:v>0.02</c:v>
                </c:pt>
                <c:pt idx="323" formatCode="General">
                  <c:v>0.03</c:v>
                </c:pt>
                <c:pt idx="324" formatCode="General">
                  <c:v>0.03</c:v>
                </c:pt>
                <c:pt idx="325" formatCode="General">
                  <c:v>0.01</c:v>
                </c:pt>
                <c:pt idx="326" formatCode="General">
                  <c:v>0.01</c:v>
                </c:pt>
                <c:pt idx="327" formatCode="General">
                  <c:v>0.01</c:v>
                </c:pt>
                <c:pt idx="328" formatCode="General">
                  <c:v>0.02</c:v>
                </c:pt>
                <c:pt idx="329" formatCode="General">
                  <c:v>0.01</c:v>
                </c:pt>
                <c:pt idx="330" formatCode="General">
                  <c:v>0.01</c:v>
                </c:pt>
                <c:pt idx="331" formatCode="General">
                  <c:v>0.02</c:v>
                </c:pt>
                <c:pt idx="332" formatCode="General">
                  <c:v>0.01</c:v>
                </c:pt>
                <c:pt idx="333" formatCode="General">
                  <c:v>0.01</c:v>
                </c:pt>
                <c:pt idx="334" formatCode="General">
                  <c:v>0.01</c:v>
                </c:pt>
                <c:pt idx="335" formatCode="General">
                  <c:v>0.02</c:v>
                </c:pt>
                <c:pt idx="336" formatCode="General">
                  <c:v>0.04</c:v>
                </c:pt>
                <c:pt idx="337" formatCode="General">
                  <c:v>0.02</c:v>
                </c:pt>
                <c:pt idx="338" formatCode="General">
                  <c:v>0.01</c:v>
                </c:pt>
                <c:pt idx="339" formatCode="General">
                  <c:v>0.01</c:v>
                </c:pt>
                <c:pt idx="340" formatCode="General">
                  <c:v>0.01</c:v>
                </c:pt>
                <c:pt idx="341" formatCode="General">
                  <c:v>0.01</c:v>
                </c:pt>
                <c:pt idx="342" formatCode="General">
                  <c:v>0.01</c:v>
                </c:pt>
                <c:pt idx="343" formatCode="General">
                  <c:v>0.01</c:v>
                </c:pt>
                <c:pt idx="344" formatCode="General">
                  <c:v>0.01</c:v>
                </c:pt>
                <c:pt idx="345" formatCode="General">
                  <c:v>0.01</c:v>
                </c:pt>
                <c:pt idx="346" formatCode="General">
                  <c:v>0.01</c:v>
                </c:pt>
                <c:pt idx="347" formatCode="General">
                  <c:v>0.01</c:v>
                </c:pt>
                <c:pt idx="348" formatCode="General">
                  <c:v>0.02</c:v>
                </c:pt>
                <c:pt idx="349" formatCode="General">
                  <c:v>0.01</c:v>
                </c:pt>
                <c:pt idx="350" formatCode="General">
                  <c:v>0.01</c:v>
                </c:pt>
                <c:pt idx="351" formatCode="General">
                  <c:v>0.01</c:v>
                </c:pt>
                <c:pt idx="352" formatCode="General">
                  <c:v>0.01</c:v>
                </c:pt>
                <c:pt idx="353" formatCode="General">
                  <c:v>0.01</c:v>
                </c:pt>
                <c:pt idx="354" formatCode="General">
                  <c:v>0.01</c:v>
                </c:pt>
                <c:pt idx="355" formatCode="General">
                  <c:v>0.01</c:v>
                </c:pt>
                <c:pt idx="356" formatCode="General">
                  <c:v>0.01</c:v>
                </c:pt>
                <c:pt idx="357" formatCode="General">
                  <c:v>0.01</c:v>
                </c:pt>
                <c:pt idx="358" formatCode="General">
                  <c:v>0.01</c:v>
                </c:pt>
                <c:pt idx="359" formatCode="General">
                  <c:v>0.01</c:v>
                </c:pt>
                <c:pt idx="360" formatCode="General">
                  <c:v>0.01</c:v>
                </c:pt>
                <c:pt idx="361" formatCode="General">
                  <c:v>0.01</c:v>
                </c:pt>
                <c:pt idx="362" formatCode="General">
                  <c:v>0.04</c:v>
                </c:pt>
                <c:pt idx="363" formatCode="General">
                  <c:v>0.01</c:v>
                </c:pt>
                <c:pt idx="364" formatCode="General">
                  <c:v>0.01</c:v>
                </c:pt>
                <c:pt idx="365" formatCode="General">
                  <c:v>0.01</c:v>
                </c:pt>
                <c:pt idx="366" formatCode="General">
                  <c:v>0.06</c:v>
                </c:pt>
                <c:pt idx="367" formatCode="General">
                  <c:v>0.01</c:v>
                </c:pt>
                <c:pt idx="368" formatCode="General">
                  <c:v>0.05</c:v>
                </c:pt>
                <c:pt idx="369" formatCode="General">
                  <c:v>0.06</c:v>
                </c:pt>
                <c:pt idx="370" formatCode="General">
                  <c:v>0.01</c:v>
                </c:pt>
                <c:pt idx="371" formatCode="General">
                  <c:v>0.02</c:v>
                </c:pt>
                <c:pt idx="372" formatCode="General">
                  <c:v>0.01</c:v>
                </c:pt>
                <c:pt idx="373" formatCode="General">
                  <c:v>0.04</c:v>
                </c:pt>
                <c:pt idx="374" formatCode="General">
                  <c:v>0.04</c:v>
                </c:pt>
                <c:pt idx="375" formatCode="General">
                  <c:v>0.01</c:v>
                </c:pt>
                <c:pt idx="376" formatCode="General">
                  <c:v>0.02</c:v>
                </c:pt>
                <c:pt idx="377" formatCode="General">
                  <c:v>0.01</c:v>
                </c:pt>
                <c:pt idx="378" formatCode="General">
                  <c:v>0.01</c:v>
                </c:pt>
                <c:pt idx="379" formatCode="General">
                  <c:v>0.01</c:v>
                </c:pt>
                <c:pt idx="380" formatCode="General">
                  <c:v>0.01</c:v>
                </c:pt>
                <c:pt idx="381" formatCode="General">
                  <c:v>0.01</c:v>
                </c:pt>
                <c:pt idx="382" formatCode="General">
                  <c:v>0.01</c:v>
                </c:pt>
                <c:pt idx="383" formatCode="General">
                  <c:v>0.01</c:v>
                </c:pt>
                <c:pt idx="384" formatCode="General">
                  <c:v>0.01</c:v>
                </c:pt>
                <c:pt idx="385" formatCode="General">
                  <c:v>0.03</c:v>
                </c:pt>
                <c:pt idx="386" formatCode="General">
                  <c:v>0.01</c:v>
                </c:pt>
                <c:pt idx="387" formatCode="General">
                  <c:v>0.01</c:v>
                </c:pt>
                <c:pt idx="388" formatCode="General">
                  <c:v>0.01</c:v>
                </c:pt>
                <c:pt idx="389" formatCode="General">
                  <c:v>0.01</c:v>
                </c:pt>
                <c:pt idx="390" formatCode="General">
                  <c:v>0.01</c:v>
                </c:pt>
                <c:pt idx="391" formatCode="General">
                  <c:v>0.01</c:v>
                </c:pt>
                <c:pt idx="392" formatCode="General">
                  <c:v>0.01</c:v>
                </c:pt>
                <c:pt idx="393" formatCode="General">
                  <c:v>0.02</c:v>
                </c:pt>
                <c:pt idx="394" formatCode="General">
                  <c:v>0.04</c:v>
                </c:pt>
                <c:pt idx="395" formatCode="General">
                  <c:v>0.01</c:v>
                </c:pt>
                <c:pt idx="396" formatCode="General">
                  <c:v>0.01</c:v>
                </c:pt>
                <c:pt idx="397" formatCode="General">
                  <c:v>0.03</c:v>
                </c:pt>
                <c:pt idx="398" formatCode="General">
                  <c:v>0.01</c:v>
                </c:pt>
                <c:pt idx="399" formatCode="General">
                  <c:v>0.02</c:v>
                </c:pt>
                <c:pt idx="400" formatCode="General">
                  <c:v>0.01</c:v>
                </c:pt>
                <c:pt idx="401" formatCode="General">
                  <c:v>0.01</c:v>
                </c:pt>
                <c:pt idx="402" formatCode="General">
                  <c:v>0.01</c:v>
                </c:pt>
                <c:pt idx="403" formatCode="General">
                  <c:v>0.01</c:v>
                </c:pt>
                <c:pt idx="404" formatCode="General">
                  <c:v>0.01</c:v>
                </c:pt>
                <c:pt idx="405" formatCode="General">
                  <c:v>0.01</c:v>
                </c:pt>
                <c:pt idx="406" formatCode="General">
                  <c:v>0.01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12B5-4B74-9049-6185C5A37E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61919600"/>
        <c:axId val="1"/>
      </c:scatterChart>
      <c:dateAx>
        <c:axId val="1561919600"/>
        <c:scaling>
          <c:orientation val="minMax"/>
          <c:max val="46023"/>
          <c:min val="38353"/>
        </c:scaling>
        <c:delete val="0"/>
        <c:axPos val="b"/>
        <c:numFmt formatCode="[$-C0A]mmm\-yy;@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"/>
        <c:crosses val="autoZero"/>
        <c:auto val="0"/>
        <c:lblOffset val="100"/>
        <c:baseTimeUnit val="days"/>
        <c:majorUnit val="1"/>
        <c:majorTimeUnit val="years"/>
        <c:minorUnit val="13"/>
        <c:minorTimeUnit val="days"/>
      </c:dateAx>
      <c:valAx>
        <c:axId val="1"/>
        <c:scaling>
          <c:orientation val="minMax"/>
          <c:max val="0.4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8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CL"/>
                  <a:t>Cobre Total (mg/l)</a:t>
                </a:r>
              </a:p>
            </c:rich>
          </c:tx>
          <c:layout>
            <c:manualLayout>
              <c:xMode val="edge"/>
              <c:yMode val="edge"/>
              <c:x val="3.4220657482749724E-2"/>
              <c:y val="0.29302924255680163"/>
            </c:manualLayout>
          </c:layout>
          <c:overlay val="0"/>
          <c:spPr>
            <a:noFill/>
            <a:ln w="25400">
              <a:noFill/>
            </a:ln>
          </c:spPr>
        </c:title>
        <c:numFmt formatCode="0.00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561919600"/>
        <c:crosses val="autoZero"/>
        <c:crossBetween val="between"/>
        <c:majorUnit val="5.000000000000001E-2"/>
      </c:valAx>
      <c:spPr>
        <a:solidFill>
          <a:schemeClr val="bg1"/>
        </a:solidFill>
        <a:ln w="12700">
          <a:solidFill>
            <a:srgbClr val="808080"/>
          </a:solidFill>
          <a:prstDash val="solid"/>
        </a:ln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25987152412069153"/>
          <c:y val="0.87663901090297325"/>
          <c:w val="0.4803042476833253"/>
          <c:h val="8.5337363132638733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  <a:effectLst>
          <a:outerShdw dist="35921" dir="2700000" algn="br">
            <a:srgbClr val="000000"/>
          </a:outerShdw>
        </a:effectLst>
      </c:spPr>
      <c:txPr>
        <a:bodyPr/>
        <a:lstStyle/>
        <a:p>
          <a:pPr>
            <a:defRPr sz="9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CL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CL" sz="1000"/>
              <a:t>
</a:t>
            </a:r>
            <a:r>
              <a:rPr lang="es-CL" sz="1000" b="1" i="0" u="none" strike="noStrike" baseline="0">
                <a:effectLst/>
              </a:rPr>
              <a:t>Pozo APR Caimanes abastecimiento agua Potable.</a:t>
            </a:r>
            <a:endParaRPr lang="es-CL" sz="1000"/>
          </a:p>
        </c:rich>
      </c:tx>
      <c:layout>
        <c:manualLayout>
          <c:xMode val="edge"/>
          <c:yMode val="edge"/>
          <c:x val="0.21303886270721736"/>
          <c:y val="3.5696066958884547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3307991902149313"/>
          <c:y val="0.14899336981702344"/>
          <c:w val="0.84030496255733367"/>
          <c:h val="0.59328075607911501"/>
        </c:manualLayout>
      </c:layout>
      <c:lineChart>
        <c:grouping val="standard"/>
        <c:varyColors val="0"/>
        <c:ser>
          <c:idx val="0"/>
          <c:order val="1"/>
          <c:tx>
            <c:strRef>
              <c:f>'ABF19 Caimanes'!$E$1</c:f>
              <c:strCache>
                <c:ptCount val="1"/>
                <c:pt idx="0">
                  <c:v>Límite Referencial NCh1333 Molibdeno Total = 0,01 mg/l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cat>
            <c:numRef>
              <c:f>'ABF19 Caimanes'!$A$2:$A$408</c:f>
              <c:numCache>
                <c:formatCode>d\-mmm\-yy</c:formatCode>
                <c:ptCount val="407"/>
                <c:pt idx="0">
                  <c:v>38383</c:v>
                </c:pt>
                <c:pt idx="1">
                  <c:v>38398</c:v>
                </c:pt>
                <c:pt idx="2">
                  <c:v>38440</c:v>
                </c:pt>
                <c:pt idx="3">
                  <c:v>38468</c:v>
                </c:pt>
                <c:pt idx="4">
                  <c:v>38488</c:v>
                </c:pt>
                <c:pt idx="5">
                  <c:v>38519</c:v>
                </c:pt>
                <c:pt idx="6">
                  <c:v>38545</c:v>
                </c:pt>
                <c:pt idx="7">
                  <c:v>38569</c:v>
                </c:pt>
                <c:pt idx="8">
                  <c:v>38617</c:v>
                </c:pt>
                <c:pt idx="9">
                  <c:v>38642</c:v>
                </c:pt>
                <c:pt idx="10">
                  <c:v>38663</c:v>
                </c:pt>
                <c:pt idx="11">
                  <c:v>38701</c:v>
                </c:pt>
                <c:pt idx="12">
                  <c:v>38727</c:v>
                </c:pt>
                <c:pt idx="13">
                  <c:v>38756</c:v>
                </c:pt>
                <c:pt idx="14">
                  <c:v>38798</c:v>
                </c:pt>
                <c:pt idx="15">
                  <c:v>38810</c:v>
                </c:pt>
                <c:pt idx="16">
                  <c:v>38868</c:v>
                </c:pt>
                <c:pt idx="17">
                  <c:v>38896</c:v>
                </c:pt>
                <c:pt idx="18">
                  <c:v>38910</c:v>
                </c:pt>
                <c:pt idx="19">
                  <c:v>38958</c:v>
                </c:pt>
                <c:pt idx="20">
                  <c:v>38972</c:v>
                </c:pt>
                <c:pt idx="21">
                  <c:v>39000</c:v>
                </c:pt>
                <c:pt idx="22">
                  <c:v>39051</c:v>
                </c:pt>
                <c:pt idx="23">
                  <c:v>39073</c:v>
                </c:pt>
                <c:pt idx="24">
                  <c:v>39107</c:v>
                </c:pt>
                <c:pt idx="25">
                  <c:v>39128</c:v>
                </c:pt>
                <c:pt idx="26">
                  <c:v>39160</c:v>
                </c:pt>
                <c:pt idx="27">
                  <c:v>39183</c:v>
                </c:pt>
                <c:pt idx="28">
                  <c:v>39225</c:v>
                </c:pt>
                <c:pt idx="29">
                  <c:v>39246</c:v>
                </c:pt>
                <c:pt idx="30">
                  <c:v>39294</c:v>
                </c:pt>
                <c:pt idx="31">
                  <c:v>39307</c:v>
                </c:pt>
                <c:pt idx="32">
                  <c:v>39335</c:v>
                </c:pt>
                <c:pt idx="33">
                  <c:v>39379</c:v>
                </c:pt>
                <c:pt idx="34">
                  <c:v>39416</c:v>
                </c:pt>
                <c:pt idx="35">
                  <c:v>39444</c:v>
                </c:pt>
                <c:pt idx="36">
                  <c:v>39470</c:v>
                </c:pt>
                <c:pt idx="37">
                  <c:v>39497</c:v>
                </c:pt>
                <c:pt idx="38">
                  <c:v>39520</c:v>
                </c:pt>
                <c:pt idx="39">
                  <c:v>39556</c:v>
                </c:pt>
                <c:pt idx="40">
                  <c:v>39590</c:v>
                </c:pt>
                <c:pt idx="41">
                  <c:v>39602</c:v>
                </c:pt>
                <c:pt idx="42">
                  <c:v>39653</c:v>
                </c:pt>
                <c:pt idx="43">
                  <c:v>39679</c:v>
                </c:pt>
                <c:pt idx="44">
                  <c:v>39720</c:v>
                </c:pt>
                <c:pt idx="45">
                  <c:v>39730</c:v>
                </c:pt>
                <c:pt idx="46">
                  <c:v>39772</c:v>
                </c:pt>
                <c:pt idx="47">
                  <c:v>39798</c:v>
                </c:pt>
                <c:pt idx="48">
                  <c:v>39831</c:v>
                </c:pt>
                <c:pt idx="49">
                  <c:v>39854</c:v>
                </c:pt>
                <c:pt idx="50">
                  <c:v>39877</c:v>
                </c:pt>
                <c:pt idx="51">
                  <c:v>39924</c:v>
                </c:pt>
                <c:pt idx="52">
                  <c:v>39955</c:v>
                </c:pt>
                <c:pt idx="53">
                  <c:v>39969</c:v>
                </c:pt>
                <c:pt idx="54">
                  <c:v>40023</c:v>
                </c:pt>
                <c:pt idx="55">
                  <c:v>40042</c:v>
                </c:pt>
                <c:pt idx="56">
                  <c:v>40079</c:v>
                </c:pt>
                <c:pt idx="57">
                  <c:v>40094</c:v>
                </c:pt>
                <c:pt idx="58">
                  <c:v>40122</c:v>
                </c:pt>
                <c:pt idx="59">
                  <c:v>40175</c:v>
                </c:pt>
                <c:pt idx="60">
                  <c:v>40193</c:v>
                </c:pt>
                <c:pt idx="61">
                  <c:v>40218</c:v>
                </c:pt>
                <c:pt idx="62">
                  <c:v>40263</c:v>
                </c:pt>
                <c:pt idx="63">
                  <c:v>40281</c:v>
                </c:pt>
                <c:pt idx="64">
                  <c:v>40314</c:v>
                </c:pt>
                <c:pt idx="65">
                  <c:v>40333</c:v>
                </c:pt>
                <c:pt idx="66">
                  <c:v>40368</c:v>
                </c:pt>
                <c:pt idx="67">
                  <c:v>40413</c:v>
                </c:pt>
                <c:pt idx="68">
                  <c:v>40434</c:v>
                </c:pt>
                <c:pt idx="69">
                  <c:v>40471</c:v>
                </c:pt>
                <c:pt idx="70">
                  <c:v>40499</c:v>
                </c:pt>
                <c:pt idx="71">
                  <c:v>40522</c:v>
                </c:pt>
                <c:pt idx="72">
                  <c:v>40556</c:v>
                </c:pt>
                <c:pt idx="73">
                  <c:v>40587</c:v>
                </c:pt>
                <c:pt idx="74">
                  <c:v>40631</c:v>
                </c:pt>
                <c:pt idx="75">
                  <c:v>40650</c:v>
                </c:pt>
                <c:pt idx="76">
                  <c:v>40690</c:v>
                </c:pt>
                <c:pt idx="77">
                  <c:v>40724</c:v>
                </c:pt>
                <c:pt idx="78">
                  <c:v>40750</c:v>
                </c:pt>
                <c:pt idx="79">
                  <c:v>40772</c:v>
                </c:pt>
                <c:pt idx="80">
                  <c:v>40805</c:v>
                </c:pt>
                <c:pt idx="81">
                  <c:v>40829</c:v>
                </c:pt>
                <c:pt idx="82">
                  <c:v>40862</c:v>
                </c:pt>
                <c:pt idx="83">
                  <c:v>40904</c:v>
                </c:pt>
                <c:pt idx="84">
                  <c:v>40925</c:v>
                </c:pt>
                <c:pt idx="85">
                  <c:v>40947</c:v>
                </c:pt>
                <c:pt idx="86">
                  <c:v>40991</c:v>
                </c:pt>
                <c:pt idx="87">
                  <c:v>41012</c:v>
                </c:pt>
                <c:pt idx="88">
                  <c:v>41031</c:v>
                </c:pt>
                <c:pt idx="89">
                  <c:v>41081</c:v>
                </c:pt>
                <c:pt idx="90">
                  <c:v>41115</c:v>
                </c:pt>
                <c:pt idx="91">
                  <c:v>41143</c:v>
                </c:pt>
                <c:pt idx="92">
                  <c:v>41171</c:v>
                </c:pt>
                <c:pt idx="93">
                  <c:v>41201</c:v>
                </c:pt>
                <c:pt idx="94">
                  <c:v>41240</c:v>
                </c:pt>
                <c:pt idx="95">
                  <c:v>41268</c:v>
                </c:pt>
                <c:pt idx="96">
                  <c:v>41297</c:v>
                </c:pt>
                <c:pt idx="97">
                  <c:v>41332</c:v>
                </c:pt>
                <c:pt idx="98">
                  <c:v>41359</c:v>
                </c:pt>
                <c:pt idx="99">
                  <c:v>41389</c:v>
                </c:pt>
                <c:pt idx="100">
                  <c:v>41424</c:v>
                </c:pt>
                <c:pt idx="101">
                  <c:v>41452</c:v>
                </c:pt>
                <c:pt idx="102">
                  <c:v>41480</c:v>
                </c:pt>
                <c:pt idx="103">
                  <c:v>41514</c:v>
                </c:pt>
                <c:pt idx="104">
                  <c:v>41542</c:v>
                </c:pt>
                <c:pt idx="105">
                  <c:v>41571</c:v>
                </c:pt>
                <c:pt idx="106">
                  <c:v>41603</c:v>
                </c:pt>
                <c:pt idx="107">
                  <c:v>41627</c:v>
                </c:pt>
                <c:pt idx="108">
                  <c:v>41662</c:v>
                </c:pt>
                <c:pt idx="109">
                  <c:v>41696</c:v>
                </c:pt>
                <c:pt idx="110">
                  <c:v>41724</c:v>
                </c:pt>
                <c:pt idx="111">
                  <c:v>41758</c:v>
                </c:pt>
                <c:pt idx="112">
                  <c:v>41766</c:v>
                </c:pt>
                <c:pt idx="113">
                  <c:v>41815</c:v>
                </c:pt>
                <c:pt idx="114">
                  <c:v>41851</c:v>
                </c:pt>
                <c:pt idx="115">
                  <c:v>41878</c:v>
                </c:pt>
                <c:pt idx="116">
                  <c:v>41911</c:v>
                </c:pt>
                <c:pt idx="117">
                  <c:v>41940</c:v>
                </c:pt>
                <c:pt idx="118">
                  <c:v>41955</c:v>
                </c:pt>
                <c:pt idx="119">
                  <c:v>42002</c:v>
                </c:pt>
                <c:pt idx="120">
                  <c:v>42032</c:v>
                </c:pt>
                <c:pt idx="121">
                  <c:v>42063</c:v>
                </c:pt>
                <c:pt idx="122">
                  <c:v>42089</c:v>
                </c:pt>
                <c:pt idx="123">
                  <c:v>42123</c:v>
                </c:pt>
                <c:pt idx="124">
                  <c:v>42151</c:v>
                </c:pt>
                <c:pt idx="125">
                  <c:v>42179</c:v>
                </c:pt>
                <c:pt idx="126">
                  <c:v>42214</c:v>
                </c:pt>
                <c:pt idx="127">
                  <c:v>42241</c:v>
                </c:pt>
                <c:pt idx="128">
                  <c:v>42276</c:v>
                </c:pt>
                <c:pt idx="129">
                  <c:v>42305</c:v>
                </c:pt>
                <c:pt idx="130">
                  <c:v>42333</c:v>
                </c:pt>
                <c:pt idx="131">
                  <c:v>42367</c:v>
                </c:pt>
                <c:pt idx="132">
                  <c:v>42396</c:v>
                </c:pt>
                <c:pt idx="133">
                  <c:v>42424</c:v>
                </c:pt>
                <c:pt idx="134">
                  <c:v>42459</c:v>
                </c:pt>
                <c:pt idx="135">
                  <c:v>42487</c:v>
                </c:pt>
                <c:pt idx="136">
                  <c:v>42515</c:v>
                </c:pt>
                <c:pt idx="137">
                  <c:v>42550</c:v>
                </c:pt>
                <c:pt idx="138">
                  <c:v>42578</c:v>
                </c:pt>
                <c:pt idx="139">
                  <c:v>42613</c:v>
                </c:pt>
                <c:pt idx="140">
                  <c:v>42641</c:v>
                </c:pt>
                <c:pt idx="141">
                  <c:v>42669</c:v>
                </c:pt>
                <c:pt idx="142">
                  <c:v>42689</c:v>
                </c:pt>
                <c:pt idx="143">
                  <c:v>42724</c:v>
                </c:pt>
                <c:pt idx="144">
                  <c:v>42760</c:v>
                </c:pt>
                <c:pt idx="145">
                  <c:v>42788</c:v>
                </c:pt>
                <c:pt idx="146">
                  <c:v>42823</c:v>
                </c:pt>
                <c:pt idx="147">
                  <c:v>42851</c:v>
                </c:pt>
                <c:pt idx="148">
                  <c:v>42885</c:v>
                </c:pt>
                <c:pt idx="149">
                  <c:v>42906</c:v>
                </c:pt>
                <c:pt idx="150">
                  <c:v>42941</c:v>
                </c:pt>
                <c:pt idx="151">
                  <c:v>42955</c:v>
                </c:pt>
                <c:pt idx="152">
                  <c:v>43005</c:v>
                </c:pt>
                <c:pt idx="153">
                  <c:v>43026</c:v>
                </c:pt>
                <c:pt idx="154">
                  <c:v>43069</c:v>
                </c:pt>
                <c:pt idx="155">
                  <c:v>43088</c:v>
                </c:pt>
                <c:pt idx="156">
                  <c:v>43123</c:v>
                </c:pt>
                <c:pt idx="157">
                  <c:v>43146</c:v>
                </c:pt>
                <c:pt idx="158">
                  <c:v>43172</c:v>
                </c:pt>
                <c:pt idx="159">
                  <c:v>43201</c:v>
                </c:pt>
                <c:pt idx="160">
                  <c:v>43228</c:v>
                </c:pt>
                <c:pt idx="161">
                  <c:v>43271</c:v>
                </c:pt>
                <c:pt idx="162">
                  <c:v>43291</c:v>
                </c:pt>
                <c:pt idx="163">
                  <c:v>43327</c:v>
                </c:pt>
                <c:pt idx="164">
                  <c:v>43363</c:v>
                </c:pt>
                <c:pt idx="165">
                  <c:v>43382</c:v>
                </c:pt>
                <c:pt idx="166">
                  <c:v>43432</c:v>
                </c:pt>
                <c:pt idx="167">
                  <c:v>43445</c:v>
                </c:pt>
                <c:pt idx="168">
                  <c:v>43473</c:v>
                </c:pt>
                <c:pt idx="169">
                  <c:v>43515</c:v>
                </c:pt>
                <c:pt idx="170">
                  <c:v>43532</c:v>
                </c:pt>
                <c:pt idx="171">
                  <c:v>43558</c:v>
                </c:pt>
                <c:pt idx="172">
                  <c:v>43592</c:v>
                </c:pt>
                <c:pt idx="173">
                  <c:v>43637</c:v>
                </c:pt>
                <c:pt idx="174">
                  <c:v>43655</c:v>
                </c:pt>
                <c:pt idx="175">
                  <c:v>43692</c:v>
                </c:pt>
                <c:pt idx="176">
                  <c:v>43718</c:v>
                </c:pt>
                <c:pt idx="177">
                  <c:v>43724</c:v>
                </c:pt>
                <c:pt idx="178">
                  <c:v>43732</c:v>
                </c:pt>
                <c:pt idx="179">
                  <c:v>43741</c:v>
                </c:pt>
                <c:pt idx="180">
                  <c:v>43746</c:v>
                </c:pt>
                <c:pt idx="181">
                  <c:v>43754</c:v>
                </c:pt>
                <c:pt idx="182">
                  <c:v>43795</c:v>
                </c:pt>
                <c:pt idx="183">
                  <c:v>43824</c:v>
                </c:pt>
                <c:pt idx="184">
                  <c:v>43832</c:v>
                </c:pt>
                <c:pt idx="185">
                  <c:v>43872</c:v>
                </c:pt>
                <c:pt idx="186">
                  <c:v>43894</c:v>
                </c:pt>
                <c:pt idx="187">
                  <c:v>43926</c:v>
                </c:pt>
                <c:pt idx="188">
                  <c:v>43936</c:v>
                </c:pt>
                <c:pt idx="189">
                  <c:v>43943</c:v>
                </c:pt>
                <c:pt idx="190">
                  <c:v>43972</c:v>
                </c:pt>
                <c:pt idx="191">
                  <c:v>43999</c:v>
                </c:pt>
                <c:pt idx="192">
                  <c:v>44034</c:v>
                </c:pt>
                <c:pt idx="193">
                  <c:v>44062</c:v>
                </c:pt>
                <c:pt idx="194">
                  <c:v>44097</c:v>
                </c:pt>
                <c:pt idx="195">
                  <c:v>44120</c:v>
                </c:pt>
                <c:pt idx="196">
                  <c:v>44159</c:v>
                </c:pt>
                <c:pt idx="197">
                  <c:v>44174</c:v>
                </c:pt>
                <c:pt idx="198">
                  <c:v>44218</c:v>
                </c:pt>
                <c:pt idx="199">
                  <c:v>44237</c:v>
                </c:pt>
                <c:pt idx="200">
                  <c:v>44271</c:v>
                </c:pt>
                <c:pt idx="201">
                  <c:v>44287</c:v>
                </c:pt>
                <c:pt idx="202">
                  <c:v>44321</c:v>
                </c:pt>
                <c:pt idx="203">
                  <c:v>44349</c:v>
                </c:pt>
                <c:pt idx="204">
                  <c:v>44405</c:v>
                </c:pt>
                <c:pt idx="205">
                  <c:v>44412</c:v>
                </c:pt>
                <c:pt idx="206">
                  <c:v>44442</c:v>
                </c:pt>
                <c:pt idx="207">
                  <c:v>44447</c:v>
                </c:pt>
                <c:pt idx="208">
                  <c:v>44453</c:v>
                </c:pt>
                <c:pt idx="209">
                  <c:v>44461</c:v>
                </c:pt>
                <c:pt idx="210">
                  <c:v>44468</c:v>
                </c:pt>
                <c:pt idx="211">
                  <c:v>44475</c:v>
                </c:pt>
                <c:pt idx="212">
                  <c:v>44481</c:v>
                </c:pt>
                <c:pt idx="213">
                  <c:v>44489</c:v>
                </c:pt>
                <c:pt idx="214">
                  <c:v>44496</c:v>
                </c:pt>
                <c:pt idx="215">
                  <c:v>44503</c:v>
                </c:pt>
                <c:pt idx="216">
                  <c:v>44510</c:v>
                </c:pt>
                <c:pt idx="217">
                  <c:v>44517</c:v>
                </c:pt>
                <c:pt idx="218">
                  <c:v>44524</c:v>
                </c:pt>
                <c:pt idx="219">
                  <c:v>44531</c:v>
                </c:pt>
                <c:pt idx="220">
                  <c:v>44542</c:v>
                </c:pt>
                <c:pt idx="221">
                  <c:v>44544</c:v>
                </c:pt>
                <c:pt idx="222">
                  <c:v>44551</c:v>
                </c:pt>
                <c:pt idx="223">
                  <c:v>44559</c:v>
                </c:pt>
                <c:pt idx="224">
                  <c:v>44566</c:v>
                </c:pt>
                <c:pt idx="225">
                  <c:v>44574</c:v>
                </c:pt>
                <c:pt idx="226">
                  <c:v>44580</c:v>
                </c:pt>
                <c:pt idx="227">
                  <c:v>44587</c:v>
                </c:pt>
                <c:pt idx="228">
                  <c:v>44593</c:v>
                </c:pt>
                <c:pt idx="229">
                  <c:v>44600</c:v>
                </c:pt>
                <c:pt idx="230">
                  <c:v>44608</c:v>
                </c:pt>
                <c:pt idx="231">
                  <c:v>44615</c:v>
                </c:pt>
                <c:pt idx="232">
                  <c:v>44625</c:v>
                </c:pt>
                <c:pt idx="233">
                  <c:v>44628</c:v>
                </c:pt>
                <c:pt idx="234">
                  <c:v>44635</c:v>
                </c:pt>
                <c:pt idx="235">
                  <c:v>44643</c:v>
                </c:pt>
                <c:pt idx="236">
                  <c:v>44650</c:v>
                </c:pt>
                <c:pt idx="237">
                  <c:v>44656</c:v>
                </c:pt>
                <c:pt idx="238">
                  <c:v>44663</c:v>
                </c:pt>
                <c:pt idx="239">
                  <c:v>44671</c:v>
                </c:pt>
                <c:pt idx="240">
                  <c:v>44678</c:v>
                </c:pt>
                <c:pt idx="241">
                  <c:v>44684</c:v>
                </c:pt>
                <c:pt idx="242">
                  <c:v>44691</c:v>
                </c:pt>
                <c:pt idx="243">
                  <c:v>44698</c:v>
                </c:pt>
                <c:pt idx="244">
                  <c:v>44706</c:v>
                </c:pt>
                <c:pt idx="245">
                  <c:v>44712</c:v>
                </c:pt>
                <c:pt idx="246">
                  <c:v>44719</c:v>
                </c:pt>
                <c:pt idx="247">
                  <c:v>44726</c:v>
                </c:pt>
                <c:pt idx="248">
                  <c:v>44733</c:v>
                </c:pt>
                <c:pt idx="249">
                  <c:v>44741</c:v>
                </c:pt>
                <c:pt idx="250">
                  <c:v>44750</c:v>
                </c:pt>
                <c:pt idx="251">
                  <c:v>44755</c:v>
                </c:pt>
                <c:pt idx="252">
                  <c:v>44769</c:v>
                </c:pt>
                <c:pt idx="253">
                  <c:v>44775</c:v>
                </c:pt>
                <c:pt idx="254">
                  <c:v>44783</c:v>
                </c:pt>
                <c:pt idx="255">
                  <c:v>44790</c:v>
                </c:pt>
                <c:pt idx="256">
                  <c:v>44797</c:v>
                </c:pt>
                <c:pt idx="257">
                  <c:v>44803</c:v>
                </c:pt>
                <c:pt idx="258">
                  <c:v>44817</c:v>
                </c:pt>
                <c:pt idx="259">
                  <c:v>44823</c:v>
                </c:pt>
                <c:pt idx="260">
                  <c:v>44825</c:v>
                </c:pt>
                <c:pt idx="261">
                  <c:v>44832</c:v>
                </c:pt>
                <c:pt idx="262">
                  <c:v>44839</c:v>
                </c:pt>
                <c:pt idx="263">
                  <c:v>44845</c:v>
                </c:pt>
                <c:pt idx="264">
                  <c:v>44851</c:v>
                </c:pt>
                <c:pt idx="265">
                  <c:v>44860</c:v>
                </c:pt>
                <c:pt idx="266">
                  <c:v>44867</c:v>
                </c:pt>
                <c:pt idx="267">
                  <c:v>44872</c:v>
                </c:pt>
                <c:pt idx="268">
                  <c:v>44881</c:v>
                </c:pt>
                <c:pt idx="269">
                  <c:v>44887</c:v>
                </c:pt>
                <c:pt idx="270">
                  <c:v>44893</c:v>
                </c:pt>
                <c:pt idx="271">
                  <c:v>44900</c:v>
                </c:pt>
                <c:pt idx="272">
                  <c:v>44909</c:v>
                </c:pt>
                <c:pt idx="273">
                  <c:v>44914</c:v>
                </c:pt>
                <c:pt idx="274">
                  <c:v>44921</c:v>
                </c:pt>
                <c:pt idx="275">
                  <c:v>44930</c:v>
                </c:pt>
                <c:pt idx="276">
                  <c:v>44935</c:v>
                </c:pt>
                <c:pt idx="277">
                  <c:v>44942</c:v>
                </c:pt>
                <c:pt idx="278">
                  <c:v>44951</c:v>
                </c:pt>
                <c:pt idx="279">
                  <c:v>44958</c:v>
                </c:pt>
                <c:pt idx="280">
                  <c:v>44963</c:v>
                </c:pt>
                <c:pt idx="281">
                  <c:v>44970</c:v>
                </c:pt>
                <c:pt idx="282">
                  <c:v>44977</c:v>
                </c:pt>
                <c:pt idx="283">
                  <c:v>44987</c:v>
                </c:pt>
                <c:pt idx="284">
                  <c:v>44991</c:v>
                </c:pt>
                <c:pt idx="285">
                  <c:v>45002</c:v>
                </c:pt>
                <c:pt idx="286">
                  <c:v>45007</c:v>
                </c:pt>
                <c:pt idx="287">
                  <c:v>45012</c:v>
                </c:pt>
                <c:pt idx="288">
                  <c:v>45021</c:v>
                </c:pt>
                <c:pt idx="289">
                  <c:v>45028</c:v>
                </c:pt>
                <c:pt idx="290">
                  <c:v>45035</c:v>
                </c:pt>
                <c:pt idx="291">
                  <c:v>45040</c:v>
                </c:pt>
                <c:pt idx="292">
                  <c:v>45047</c:v>
                </c:pt>
                <c:pt idx="293">
                  <c:v>45054</c:v>
                </c:pt>
                <c:pt idx="294">
                  <c:v>45061</c:v>
                </c:pt>
                <c:pt idx="295">
                  <c:v>45068</c:v>
                </c:pt>
                <c:pt idx="296">
                  <c:v>45075</c:v>
                </c:pt>
                <c:pt idx="297">
                  <c:v>45082</c:v>
                </c:pt>
                <c:pt idx="298">
                  <c:v>45089</c:v>
                </c:pt>
                <c:pt idx="299">
                  <c:v>45099</c:v>
                </c:pt>
                <c:pt idx="300">
                  <c:v>45105</c:v>
                </c:pt>
                <c:pt idx="301">
                  <c:v>45110</c:v>
                </c:pt>
                <c:pt idx="302">
                  <c:v>45119</c:v>
                </c:pt>
                <c:pt idx="303">
                  <c:v>45124</c:v>
                </c:pt>
                <c:pt idx="304">
                  <c:v>45133</c:v>
                </c:pt>
                <c:pt idx="305">
                  <c:v>45140</c:v>
                </c:pt>
                <c:pt idx="306">
                  <c:v>45147</c:v>
                </c:pt>
                <c:pt idx="307">
                  <c:v>45152</c:v>
                </c:pt>
                <c:pt idx="308">
                  <c:v>45161</c:v>
                </c:pt>
                <c:pt idx="309">
                  <c:v>45171</c:v>
                </c:pt>
                <c:pt idx="310">
                  <c:v>45175</c:v>
                </c:pt>
                <c:pt idx="311">
                  <c:v>45180</c:v>
                </c:pt>
                <c:pt idx="312">
                  <c:v>45188</c:v>
                </c:pt>
                <c:pt idx="313">
                  <c:v>45196</c:v>
                </c:pt>
                <c:pt idx="314">
                  <c:v>45203</c:v>
                </c:pt>
                <c:pt idx="315">
                  <c:v>45213</c:v>
                </c:pt>
                <c:pt idx="316">
                  <c:v>45217</c:v>
                </c:pt>
                <c:pt idx="317">
                  <c:v>45224</c:v>
                </c:pt>
                <c:pt idx="318">
                  <c:v>45233</c:v>
                </c:pt>
                <c:pt idx="319">
                  <c:v>45238</c:v>
                </c:pt>
                <c:pt idx="320">
                  <c:v>45243</c:v>
                </c:pt>
                <c:pt idx="321">
                  <c:v>45253</c:v>
                </c:pt>
                <c:pt idx="322">
                  <c:v>45257</c:v>
                </c:pt>
                <c:pt idx="323">
                  <c:v>45264</c:v>
                </c:pt>
                <c:pt idx="324">
                  <c:v>45271</c:v>
                </c:pt>
                <c:pt idx="325">
                  <c:v>45279</c:v>
                </c:pt>
                <c:pt idx="326">
                  <c:v>45287</c:v>
                </c:pt>
                <c:pt idx="327">
                  <c:v>45293</c:v>
                </c:pt>
                <c:pt idx="328">
                  <c:v>45301</c:v>
                </c:pt>
                <c:pt idx="329">
                  <c:v>45307</c:v>
                </c:pt>
                <c:pt idx="330">
                  <c:v>45315</c:v>
                </c:pt>
                <c:pt idx="331">
                  <c:v>45321</c:v>
                </c:pt>
                <c:pt idx="332">
                  <c:v>45329</c:v>
                </c:pt>
                <c:pt idx="333">
                  <c:v>45334</c:v>
                </c:pt>
                <c:pt idx="334">
                  <c:v>45343</c:v>
                </c:pt>
                <c:pt idx="335">
                  <c:v>45350</c:v>
                </c:pt>
                <c:pt idx="336">
                  <c:v>45356</c:v>
                </c:pt>
                <c:pt idx="337">
                  <c:v>45362</c:v>
                </c:pt>
                <c:pt idx="338">
                  <c:v>45373</c:v>
                </c:pt>
                <c:pt idx="339">
                  <c:v>45378</c:v>
                </c:pt>
                <c:pt idx="340">
                  <c:v>45385</c:v>
                </c:pt>
                <c:pt idx="341">
                  <c:v>45391</c:v>
                </c:pt>
                <c:pt idx="342">
                  <c:v>45399</c:v>
                </c:pt>
                <c:pt idx="343">
                  <c:v>45406</c:v>
                </c:pt>
                <c:pt idx="344">
                  <c:v>45419</c:v>
                </c:pt>
                <c:pt idx="345">
                  <c:v>45427</c:v>
                </c:pt>
                <c:pt idx="346">
                  <c:v>45433</c:v>
                </c:pt>
                <c:pt idx="347">
                  <c:v>45441</c:v>
                </c:pt>
                <c:pt idx="348">
                  <c:v>45447</c:v>
                </c:pt>
                <c:pt idx="349">
                  <c:v>45455</c:v>
                </c:pt>
                <c:pt idx="350">
                  <c:v>45459</c:v>
                </c:pt>
                <c:pt idx="351">
                  <c:v>45467</c:v>
                </c:pt>
                <c:pt idx="352">
                  <c:v>45469</c:v>
                </c:pt>
                <c:pt idx="353">
                  <c:v>45474</c:v>
                </c:pt>
                <c:pt idx="354">
                  <c:v>45483</c:v>
                </c:pt>
                <c:pt idx="355">
                  <c:v>45489</c:v>
                </c:pt>
                <c:pt idx="356">
                  <c:v>45497</c:v>
                </c:pt>
                <c:pt idx="357">
                  <c:v>45505</c:v>
                </c:pt>
                <c:pt idx="358">
                  <c:v>45511</c:v>
                </c:pt>
                <c:pt idx="359">
                  <c:v>45517</c:v>
                </c:pt>
                <c:pt idx="360">
                  <c:v>45525</c:v>
                </c:pt>
                <c:pt idx="361">
                  <c:v>45532</c:v>
                </c:pt>
                <c:pt idx="362">
                  <c:v>45538</c:v>
                </c:pt>
                <c:pt idx="363">
                  <c:v>45545</c:v>
                </c:pt>
                <c:pt idx="364">
                  <c:v>45553</c:v>
                </c:pt>
                <c:pt idx="365">
                  <c:v>45560</c:v>
                </c:pt>
                <c:pt idx="366">
                  <c:v>45567</c:v>
                </c:pt>
                <c:pt idx="367">
                  <c:v>45573</c:v>
                </c:pt>
                <c:pt idx="368">
                  <c:v>45580</c:v>
                </c:pt>
                <c:pt idx="369">
                  <c:v>45587</c:v>
                </c:pt>
                <c:pt idx="370">
                  <c:v>45595</c:v>
                </c:pt>
                <c:pt idx="371">
                  <c:v>45601</c:v>
                </c:pt>
                <c:pt idx="372">
                  <c:v>45609</c:v>
                </c:pt>
                <c:pt idx="373">
                  <c:v>45615</c:v>
                </c:pt>
                <c:pt idx="374">
                  <c:v>45623</c:v>
                </c:pt>
                <c:pt idx="375">
                  <c:v>45631</c:v>
                </c:pt>
                <c:pt idx="376">
                  <c:v>45637</c:v>
                </c:pt>
                <c:pt idx="377">
                  <c:v>45644</c:v>
                </c:pt>
                <c:pt idx="378">
                  <c:v>45649</c:v>
                </c:pt>
                <c:pt idx="379">
                  <c:v>45660</c:v>
                </c:pt>
                <c:pt idx="380">
                  <c:v>45663</c:v>
                </c:pt>
                <c:pt idx="381">
                  <c:v>45671</c:v>
                </c:pt>
                <c:pt idx="382">
                  <c:v>45677</c:v>
                </c:pt>
                <c:pt idx="383">
                  <c:v>45684</c:v>
                </c:pt>
                <c:pt idx="384">
                  <c:v>45691</c:v>
                </c:pt>
                <c:pt idx="385">
                  <c:v>45698</c:v>
                </c:pt>
                <c:pt idx="386">
                  <c:v>45705</c:v>
                </c:pt>
                <c:pt idx="387">
                  <c:v>45712</c:v>
                </c:pt>
                <c:pt idx="388">
                  <c:v>45719</c:v>
                </c:pt>
                <c:pt idx="389">
                  <c:v>45726</c:v>
                </c:pt>
                <c:pt idx="390">
                  <c:v>45733</c:v>
                </c:pt>
                <c:pt idx="391">
                  <c:v>45740</c:v>
                </c:pt>
                <c:pt idx="392">
                  <c:v>45749</c:v>
                </c:pt>
                <c:pt idx="393">
                  <c:v>45754</c:v>
                </c:pt>
                <c:pt idx="394">
                  <c:v>45761</c:v>
                </c:pt>
                <c:pt idx="395">
                  <c:v>45768</c:v>
                </c:pt>
                <c:pt idx="396">
                  <c:v>45775</c:v>
                </c:pt>
                <c:pt idx="397">
                  <c:v>45782</c:v>
                </c:pt>
                <c:pt idx="398">
                  <c:v>45789</c:v>
                </c:pt>
                <c:pt idx="399">
                  <c:v>45796</c:v>
                </c:pt>
                <c:pt idx="400">
                  <c:v>45803</c:v>
                </c:pt>
                <c:pt idx="401">
                  <c:v>45805</c:v>
                </c:pt>
                <c:pt idx="402">
                  <c:v>45810</c:v>
                </c:pt>
                <c:pt idx="403">
                  <c:v>45817</c:v>
                </c:pt>
                <c:pt idx="404">
                  <c:v>45824</c:v>
                </c:pt>
                <c:pt idx="405">
                  <c:v>45831</c:v>
                </c:pt>
                <c:pt idx="406">
                  <c:v>45838</c:v>
                </c:pt>
              </c:numCache>
            </c:numRef>
          </c:cat>
          <c:val>
            <c:numRef>
              <c:f>'ABF19 Caimanes'!$E$2:$E$408</c:f>
              <c:numCache>
                <c:formatCode>General</c:formatCode>
                <c:ptCount val="407"/>
                <c:pt idx="0">
                  <c:v>0.01</c:v>
                </c:pt>
                <c:pt idx="1">
                  <c:v>0.01</c:v>
                </c:pt>
                <c:pt idx="2">
                  <c:v>0.01</c:v>
                </c:pt>
                <c:pt idx="3">
                  <c:v>0.01</c:v>
                </c:pt>
                <c:pt idx="4">
                  <c:v>0.01</c:v>
                </c:pt>
                <c:pt idx="5">
                  <c:v>0.01</c:v>
                </c:pt>
                <c:pt idx="6">
                  <c:v>0.01</c:v>
                </c:pt>
                <c:pt idx="7">
                  <c:v>0.01</c:v>
                </c:pt>
                <c:pt idx="8">
                  <c:v>0.01</c:v>
                </c:pt>
                <c:pt idx="9">
                  <c:v>0.01</c:v>
                </c:pt>
                <c:pt idx="10">
                  <c:v>0.01</c:v>
                </c:pt>
                <c:pt idx="11">
                  <c:v>0.01</c:v>
                </c:pt>
                <c:pt idx="12">
                  <c:v>0.01</c:v>
                </c:pt>
                <c:pt idx="13">
                  <c:v>0.01</c:v>
                </c:pt>
                <c:pt idx="14">
                  <c:v>0.01</c:v>
                </c:pt>
                <c:pt idx="15">
                  <c:v>0.01</c:v>
                </c:pt>
                <c:pt idx="16">
                  <c:v>0.01</c:v>
                </c:pt>
                <c:pt idx="17">
                  <c:v>0.01</c:v>
                </c:pt>
                <c:pt idx="18">
                  <c:v>0.01</c:v>
                </c:pt>
                <c:pt idx="19">
                  <c:v>0.01</c:v>
                </c:pt>
                <c:pt idx="20">
                  <c:v>0.01</c:v>
                </c:pt>
                <c:pt idx="21">
                  <c:v>0.01</c:v>
                </c:pt>
                <c:pt idx="22">
                  <c:v>0.01</c:v>
                </c:pt>
                <c:pt idx="23">
                  <c:v>0.01</c:v>
                </c:pt>
                <c:pt idx="24">
                  <c:v>0.01</c:v>
                </c:pt>
                <c:pt idx="25">
                  <c:v>0.01</c:v>
                </c:pt>
                <c:pt idx="26">
                  <c:v>0.01</c:v>
                </c:pt>
                <c:pt idx="27">
                  <c:v>0.01</c:v>
                </c:pt>
                <c:pt idx="28">
                  <c:v>0.01</c:v>
                </c:pt>
                <c:pt idx="29">
                  <c:v>0.01</c:v>
                </c:pt>
                <c:pt idx="30">
                  <c:v>0.01</c:v>
                </c:pt>
                <c:pt idx="31">
                  <c:v>0.01</c:v>
                </c:pt>
                <c:pt idx="32">
                  <c:v>0.01</c:v>
                </c:pt>
                <c:pt idx="33">
                  <c:v>0.01</c:v>
                </c:pt>
                <c:pt idx="34">
                  <c:v>0.01</c:v>
                </c:pt>
                <c:pt idx="35">
                  <c:v>0.01</c:v>
                </c:pt>
                <c:pt idx="36">
                  <c:v>0.01</c:v>
                </c:pt>
                <c:pt idx="37">
                  <c:v>0.01</c:v>
                </c:pt>
                <c:pt idx="38">
                  <c:v>0.01</c:v>
                </c:pt>
                <c:pt idx="39">
                  <c:v>0.01</c:v>
                </c:pt>
                <c:pt idx="40">
                  <c:v>0.01</c:v>
                </c:pt>
                <c:pt idx="41">
                  <c:v>0.01</c:v>
                </c:pt>
                <c:pt idx="42">
                  <c:v>0.01</c:v>
                </c:pt>
                <c:pt idx="43">
                  <c:v>0.01</c:v>
                </c:pt>
                <c:pt idx="44">
                  <c:v>0.01</c:v>
                </c:pt>
                <c:pt idx="45">
                  <c:v>0.01</c:v>
                </c:pt>
                <c:pt idx="46">
                  <c:v>0.01</c:v>
                </c:pt>
                <c:pt idx="47">
                  <c:v>0.01</c:v>
                </c:pt>
                <c:pt idx="48">
                  <c:v>0.01</c:v>
                </c:pt>
                <c:pt idx="49">
                  <c:v>0.01</c:v>
                </c:pt>
                <c:pt idx="50">
                  <c:v>0.01</c:v>
                </c:pt>
                <c:pt idx="51">
                  <c:v>0.01</c:v>
                </c:pt>
                <c:pt idx="52">
                  <c:v>0.01</c:v>
                </c:pt>
                <c:pt idx="53">
                  <c:v>0.01</c:v>
                </c:pt>
                <c:pt idx="54">
                  <c:v>0.01</c:v>
                </c:pt>
                <c:pt idx="55">
                  <c:v>0.01</c:v>
                </c:pt>
                <c:pt idx="56">
                  <c:v>0.01</c:v>
                </c:pt>
                <c:pt idx="57">
                  <c:v>0.01</c:v>
                </c:pt>
                <c:pt idx="58">
                  <c:v>0.01</c:v>
                </c:pt>
                <c:pt idx="59">
                  <c:v>0.01</c:v>
                </c:pt>
                <c:pt idx="60">
                  <c:v>0.01</c:v>
                </c:pt>
                <c:pt idx="61">
                  <c:v>0.01</c:v>
                </c:pt>
                <c:pt idx="62">
                  <c:v>0.01</c:v>
                </c:pt>
                <c:pt idx="63">
                  <c:v>0.01</c:v>
                </c:pt>
                <c:pt idx="64">
                  <c:v>0.01</c:v>
                </c:pt>
                <c:pt idx="65">
                  <c:v>0.01</c:v>
                </c:pt>
                <c:pt idx="66">
                  <c:v>0.01</c:v>
                </c:pt>
                <c:pt idx="67">
                  <c:v>0.01</c:v>
                </c:pt>
                <c:pt idx="68">
                  <c:v>0.01</c:v>
                </c:pt>
                <c:pt idx="69">
                  <c:v>0.01</c:v>
                </c:pt>
                <c:pt idx="70">
                  <c:v>0.01</c:v>
                </c:pt>
                <c:pt idx="71">
                  <c:v>0.01</c:v>
                </c:pt>
                <c:pt idx="72">
                  <c:v>0.01</c:v>
                </c:pt>
                <c:pt idx="73">
                  <c:v>0.01</c:v>
                </c:pt>
                <c:pt idx="74">
                  <c:v>0.01</c:v>
                </c:pt>
                <c:pt idx="75">
                  <c:v>0.01</c:v>
                </c:pt>
                <c:pt idx="76">
                  <c:v>0.01</c:v>
                </c:pt>
                <c:pt idx="77">
                  <c:v>0.01</c:v>
                </c:pt>
                <c:pt idx="78">
                  <c:v>0.01</c:v>
                </c:pt>
                <c:pt idx="79">
                  <c:v>0.01</c:v>
                </c:pt>
                <c:pt idx="80">
                  <c:v>0.01</c:v>
                </c:pt>
                <c:pt idx="81">
                  <c:v>0.01</c:v>
                </c:pt>
                <c:pt idx="82">
                  <c:v>0.01</c:v>
                </c:pt>
                <c:pt idx="83">
                  <c:v>0.01</c:v>
                </c:pt>
                <c:pt idx="84">
                  <c:v>0.01</c:v>
                </c:pt>
                <c:pt idx="85">
                  <c:v>0.01</c:v>
                </c:pt>
                <c:pt idx="86">
                  <c:v>0.01</c:v>
                </c:pt>
                <c:pt idx="87">
                  <c:v>0.01</c:v>
                </c:pt>
                <c:pt idx="88">
                  <c:v>0.01</c:v>
                </c:pt>
                <c:pt idx="89">
                  <c:v>0.01</c:v>
                </c:pt>
                <c:pt idx="90">
                  <c:v>0.01</c:v>
                </c:pt>
                <c:pt idx="91">
                  <c:v>0.01</c:v>
                </c:pt>
                <c:pt idx="92">
                  <c:v>0.01</c:v>
                </c:pt>
                <c:pt idx="93">
                  <c:v>0.01</c:v>
                </c:pt>
                <c:pt idx="94">
                  <c:v>0.01</c:v>
                </c:pt>
                <c:pt idx="95">
                  <c:v>0.01</c:v>
                </c:pt>
                <c:pt idx="96">
                  <c:v>0.01</c:v>
                </c:pt>
                <c:pt idx="97">
                  <c:v>0.01</c:v>
                </c:pt>
                <c:pt idx="98">
                  <c:v>0.01</c:v>
                </c:pt>
                <c:pt idx="99">
                  <c:v>0.01</c:v>
                </c:pt>
                <c:pt idx="100">
                  <c:v>0.01</c:v>
                </c:pt>
                <c:pt idx="101">
                  <c:v>0.01</c:v>
                </c:pt>
                <c:pt idx="102">
                  <c:v>0.01</c:v>
                </c:pt>
                <c:pt idx="103">
                  <c:v>0.01</c:v>
                </c:pt>
                <c:pt idx="104">
                  <c:v>0.01</c:v>
                </c:pt>
                <c:pt idx="105">
                  <c:v>0.01</c:v>
                </c:pt>
                <c:pt idx="106">
                  <c:v>0.01</c:v>
                </c:pt>
                <c:pt idx="107">
                  <c:v>0.01</c:v>
                </c:pt>
                <c:pt idx="108">
                  <c:v>0.01</c:v>
                </c:pt>
                <c:pt idx="109">
                  <c:v>0.01</c:v>
                </c:pt>
                <c:pt idx="110">
                  <c:v>0.01</c:v>
                </c:pt>
                <c:pt idx="111">
                  <c:v>0.01</c:v>
                </c:pt>
                <c:pt idx="112">
                  <c:v>0.01</c:v>
                </c:pt>
                <c:pt idx="113">
                  <c:v>0.01</c:v>
                </c:pt>
                <c:pt idx="114">
                  <c:v>0.01</c:v>
                </c:pt>
                <c:pt idx="115">
                  <c:v>0.01</c:v>
                </c:pt>
                <c:pt idx="116">
                  <c:v>0.01</c:v>
                </c:pt>
                <c:pt idx="117">
                  <c:v>0.01</c:v>
                </c:pt>
                <c:pt idx="118">
                  <c:v>0.01</c:v>
                </c:pt>
                <c:pt idx="119">
                  <c:v>0.01</c:v>
                </c:pt>
                <c:pt idx="120">
                  <c:v>0.01</c:v>
                </c:pt>
                <c:pt idx="121">
                  <c:v>0.01</c:v>
                </c:pt>
                <c:pt idx="122">
                  <c:v>0.01</c:v>
                </c:pt>
                <c:pt idx="123">
                  <c:v>0.01</c:v>
                </c:pt>
                <c:pt idx="124">
                  <c:v>0.01</c:v>
                </c:pt>
                <c:pt idx="125">
                  <c:v>0.01</c:v>
                </c:pt>
                <c:pt idx="126">
                  <c:v>0.01</c:v>
                </c:pt>
                <c:pt idx="127">
                  <c:v>0.01</c:v>
                </c:pt>
                <c:pt idx="128">
                  <c:v>0.01</c:v>
                </c:pt>
                <c:pt idx="129">
                  <c:v>0.01</c:v>
                </c:pt>
                <c:pt idx="130">
                  <c:v>0.01</c:v>
                </c:pt>
                <c:pt idx="131">
                  <c:v>0.01</c:v>
                </c:pt>
                <c:pt idx="132">
                  <c:v>0.01</c:v>
                </c:pt>
                <c:pt idx="133">
                  <c:v>0.01</c:v>
                </c:pt>
                <c:pt idx="134">
                  <c:v>0.01</c:v>
                </c:pt>
                <c:pt idx="135">
                  <c:v>0.01</c:v>
                </c:pt>
                <c:pt idx="136">
                  <c:v>0.01</c:v>
                </c:pt>
                <c:pt idx="137">
                  <c:v>0.01</c:v>
                </c:pt>
                <c:pt idx="138">
                  <c:v>0.01</c:v>
                </c:pt>
                <c:pt idx="139">
                  <c:v>0.01</c:v>
                </c:pt>
                <c:pt idx="140">
                  <c:v>0.01</c:v>
                </c:pt>
                <c:pt idx="141">
                  <c:v>0.01</c:v>
                </c:pt>
                <c:pt idx="142">
                  <c:v>0.01</c:v>
                </c:pt>
                <c:pt idx="143">
                  <c:v>0.01</c:v>
                </c:pt>
                <c:pt idx="144">
                  <c:v>0.01</c:v>
                </c:pt>
                <c:pt idx="145">
                  <c:v>0.01</c:v>
                </c:pt>
                <c:pt idx="146">
                  <c:v>0.01</c:v>
                </c:pt>
                <c:pt idx="147">
                  <c:v>0.01</c:v>
                </c:pt>
                <c:pt idx="148">
                  <c:v>0.01</c:v>
                </c:pt>
                <c:pt idx="149">
                  <c:v>0.01</c:v>
                </c:pt>
                <c:pt idx="150">
                  <c:v>0.01</c:v>
                </c:pt>
                <c:pt idx="151">
                  <c:v>0.01</c:v>
                </c:pt>
                <c:pt idx="152">
                  <c:v>0.01</c:v>
                </c:pt>
                <c:pt idx="153">
                  <c:v>0.01</c:v>
                </c:pt>
                <c:pt idx="154">
                  <c:v>0.01</c:v>
                </c:pt>
                <c:pt idx="155">
                  <c:v>0.01</c:v>
                </c:pt>
                <c:pt idx="156">
                  <c:v>0.01</c:v>
                </c:pt>
                <c:pt idx="157">
                  <c:v>0.01</c:v>
                </c:pt>
                <c:pt idx="158">
                  <c:v>0.01</c:v>
                </c:pt>
                <c:pt idx="159">
                  <c:v>0.01</c:v>
                </c:pt>
                <c:pt idx="160">
                  <c:v>0.01</c:v>
                </c:pt>
                <c:pt idx="161">
                  <c:v>0.01</c:v>
                </c:pt>
                <c:pt idx="162">
                  <c:v>0.01</c:v>
                </c:pt>
                <c:pt idx="163">
                  <c:v>0.01</c:v>
                </c:pt>
                <c:pt idx="164">
                  <c:v>0.01</c:v>
                </c:pt>
                <c:pt idx="165">
                  <c:v>0.01</c:v>
                </c:pt>
                <c:pt idx="166">
                  <c:v>0.01</c:v>
                </c:pt>
                <c:pt idx="167">
                  <c:v>0.01</c:v>
                </c:pt>
                <c:pt idx="168">
                  <c:v>0.01</c:v>
                </c:pt>
                <c:pt idx="169">
                  <c:v>0.01</c:v>
                </c:pt>
                <c:pt idx="170">
                  <c:v>0.01</c:v>
                </c:pt>
                <c:pt idx="171">
                  <c:v>0.01</c:v>
                </c:pt>
                <c:pt idx="172">
                  <c:v>0.01</c:v>
                </c:pt>
                <c:pt idx="173">
                  <c:v>0.01</c:v>
                </c:pt>
                <c:pt idx="174">
                  <c:v>0.01</c:v>
                </c:pt>
                <c:pt idx="175">
                  <c:v>0.01</c:v>
                </c:pt>
                <c:pt idx="176">
                  <c:v>0.01</c:v>
                </c:pt>
                <c:pt idx="177">
                  <c:v>0.01</c:v>
                </c:pt>
                <c:pt idx="178">
                  <c:v>0.01</c:v>
                </c:pt>
                <c:pt idx="179">
                  <c:v>0.01</c:v>
                </c:pt>
                <c:pt idx="180">
                  <c:v>0.01</c:v>
                </c:pt>
                <c:pt idx="181">
                  <c:v>0.01</c:v>
                </c:pt>
                <c:pt idx="182">
                  <c:v>0.01</c:v>
                </c:pt>
                <c:pt idx="183">
                  <c:v>0.01</c:v>
                </c:pt>
                <c:pt idx="184">
                  <c:v>0.01</c:v>
                </c:pt>
                <c:pt idx="185">
                  <c:v>0.01</c:v>
                </c:pt>
                <c:pt idx="186">
                  <c:v>0.01</c:v>
                </c:pt>
                <c:pt idx="187">
                  <c:v>0.01</c:v>
                </c:pt>
                <c:pt idx="188">
                  <c:v>0.01</c:v>
                </c:pt>
                <c:pt idx="189">
                  <c:v>0.01</c:v>
                </c:pt>
                <c:pt idx="190">
                  <c:v>0.01</c:v>
                </c:pt>
                <c:pt idx="191">
                  <c:v>0.01</c:v>
                </c:pt>
                <c:pt idx="192">
                  <c:v>0.01</c:v>
                </c:pt>
                <c:pt idx="193">
                  <c:v>0.01</c:v>
                </c:pt>
                <c:pt idx="194">
                  <c:v>0.01</c:v>
                </c:pt>
                <c:pt idx="195">
                  <c:v>0.01</c:v>
                </c:pt>
                <c:pt idx="196">
                  <c:v>0.01</c:v>
                </c:pt>
                <c:pt idx="197">
                  <c:v>0.01</c:v>
                </c:pt>
                <c:pt idx="198">
                  <c:v>0.01</c:v>
                </c:pt>
                <c:pt idx="199">
                  <c:v>0.01</c:v>
                </c:pt>
                <c:pt idx="200">
                  <c:v>0.01</c:v>
                </c:pt>
                <c:pt idx="201">
                  <c:v>0.01</c:v>
                </c:pt>
                <c:pt idx="202">
                  <c:v>0.01</c:v>
                </c:pt>
                <c:pt idx="203">
                  <c:v>0.01</c:v>
                </c:pt>
                <c:pt idx="204">
                  <c:v>0.01</c:v>
                </c:pt>
                <c:pt idx="205">
                  <c:v>0.01</c:v>
                </c:pt>
                <c:pt idx="206">
                  <c:v>0.01</c:v>
                </c:pt>
                <c:pt idx="207">
                  <c:v>0.01</c:v>
                </c:pt>
                <c:pt idx="208">
                  <c:v>0.01</c:v>
                </c:pt>
                <c:pt idx="209">
                  <c:v>0.01</c:v>
                </c:pt>
                <c:pt idx="210">
                  <c:v>0.01</c:v>
                </c:pt>
                <c:pt idx="211">
                  <c:v>0.01</c:v>
                </c:pt>
                <c:pt idx="212">
                  <c:v>0.01</c:v>
                </c:pt>
                <c:pt idx="213">
                  <c:v>0.01</c:v>
                </c:pt>
                <c:pt idx="214">
                  <c:v>0.01</c:v>
                </c:pt>
                <c:pt idx="215">
                  <c:v>0.01</c:v>
                </c:pt>
                <c:pt idx="216">
                  <c:v>0.01</c:v>
                </c:pt>
                <c:pt idx="217">
                  <c:v>0.01</c:v>
                </c:pt>
                <c:pt idx="218">
                  <c:v>0.01</c:v>
                </c:pt>
                <c:pt idx="219">
                  <c:v>0.01</c:v>
                </c:pt>
                <c:pt idx="220">
                  <c:v>0.01</c:v>
                </c:pt>
                <c:pt idx="221">
                  <c:v>0.01</c:v>
                </c:pt>
                <c:pt idx="222">
                  <c:v>0.01</c:v>
                </c:pt>
                <c:pt idx="223">
                  <c:v>0.01</c:v>
                </c:pt>
                <c:pt idx="224">
                  <c:v>0.01</c:v>
                </c:pt>
                <c:pt idx="225">
                  <c:v>0.01</c:v>
                </c:pt>
                <c:pt idx="226">
                  <c:v>0.01</c:v>
                </c:pt>
                <c:pt idx="227">
                  <c:v>0.01</c:v>
                </c:pt>
                <c:pt idx="228">
                  <c:v>0.01</c:v>
                </c:pt>
                <c:pt idx="229">
                  <c:v>0.01</c:v>
                </c:pt>
                <c:pt idx="230">
                  <c:v>0.01</c:v>
                </c:pt>
                <c:pt idx="231">
                  <c:v>0.01</c:v>
                </c:pt>
                <c:pt idx="232">
                  <c:v>0.01</c:v>
                </c:pt>
                <c:pt idx="233">
                  <c:v>0.01</c:v>
                </c:pt>
                <c:pt idx="234">
                  <c:v>0.01</c:v>
                </c:pt>
                <c:pt idx="235">
                  <c:v>0.01</c:v>
                </c:pt>
                <c:pt idx="236">
                  <c:v>0.01</c:v>
                </c:pt>
                <c:pt idx="237">
                  <c:v>0.01</c:v>
                </c:pt>
                <c:pt idx="238">
                  <c:v>0.01</c:v>
                </c:pt>
                <c:pt idx="239">
                  <c:v>0.01</c:v>
                </c:pt>
                <c:pt idx="240">
                  <c:v>0.01</c:v>
                </c:pt>
                <c:pt idx="241">
                  <c:v>0.01</c:v>
                </c:pt>
                <c:pt idx="242">
                  <c:v>0.01</c:v>
                </c:pt>
                <c:pt idx="243">
                  <c:v>0.01</c:v>
                </c:pt>
                <c:pt idx="244">
                  <c:v>0.01</c:v>
                </c:pt>
                <c:pt idx="245">
                  <c:v>0.01</c:v>
                </c:pt>
                <c:pt idx="246">
                  <c:v>0.01</c:v>
                </c:pt>
                <c:pt idx="247">
                  <c:v>0.01</c:v>
                </c:pt>
                <c:pt idx="248">
                  <c:v>0.01</c:v>
                </c:pt>
                <c:pt idx="249">
                  <c:v>0.01</c:v>
                </c:pt>
                <c:pt idx="250">
                  <c:v>0.01</c:v>
                </c:pt>
                <c:pt idx="251">
                  <c:v>0.01</c:v>
                </c:pt>
                <c:pt idx="252">
                  <c:v>0.01</c:v>
                </c:pt>
                <c:pt idx="253">
                  <c:v>0.01</c:v>
                </c:pt>
                <c:pt idx="254">
                  <c:v>0.01</c:v>
                </c:pt>
                <c:pt idx="255">
                  <c:v>0.01</c:v>
                </c:pt>
                <c:pt idx="256">
                  <c:v>0.01</c:v>
                </c:pt>
                <c:pt idx="257">
                  <c:v>0.01</c:v>
                </c:pt>
                <c:pt idx="258">
                  <c:v>0.01</c:v>
                </c:pt>
                <c:pt idx="259">
                  <c:v>0.01</c:v>
                </c:pt>
                <c:pt idx="260">
                  <c:v>0.01</c:v>
                </c:pt>
                <c:pt idx="261">
                  <c:v>0.01</c:v>
                </c:pt>
                <c:pt idx="262">
                  <c:v>0.01</c:v>
                </c:pt>
                <c:pt idx="263">
                  <c:v>0.01</c:v>
                </c:pt>
                <c:pt idx="264">
                  <c:v>0.01</c:v>
                </c:pt>
                <c:pt idx="265">
                  <c:v>0.01</c:v>
                </c:pt>
                <c:pt idx="266">
                  <c:v>0.01</c:v>
                </c:pt>
                <c:pt idx="267">
                  <c:v>0.01</c:v>
                </c:pt>
                <c:pt idx="268">
                  <c:v>0.01</c:v>
                </c:pt>
                <c:pt idx="269">
                  <c:v>0.01</c:v>
                </c:pt>
                <c:pt idx="270">
                  <c:v>0.01</c:v>
                </c:pt>
                <c:pt idx="271">
                  <c:v>0.01</c:v>
                </c:pt>
                <c:pt idx="272">
                  <c:v>0.01</c:v>
                </c:pt>
                <c:pt idx="273">
                  <c:v>0.01</c:v>
                </c:pt>
                <c:pt idx="274">
                  <c:v>0.01</c:v>
                </c:pt>
                <c:pt idx="275">
                  <c:v>0.01</c:v>
                </c:pt>
                <c:pt idx="276">
                  <c:v>0.01</c:v>
                </c:pt>
                <c:pt idx="277">
                  <c:v>0.01</c:v>
                </c:pt>
                <c:pt idx="278">
                  <c:v>0.01</c:v>
                </c:pt>
                <c:pt idx="279">
                  <c:v>0.01</c:v>
                </c:pt>
                <c:pt idx="280">
                  <c:v>0.01</c:v>
                </c:pt>
                <c:pt idx="281">
                  <c:v>0.01</c:v>
                </c:pt>
                <c:pt idx="282">
                  <c:v>0.01</c:v>
                </c:pt>
                <c:pt idx="283">
                  <c:v>0.01</c:v>
                </c:pt>
                <c:pt idx="284">
                  <c:v>0.01</c:v>
                </c:pt>
                <c:pt idx="285">
                  <c:v>0.01</c:v>
                </c:pt>
                <c:pt idx="286">
                  <c:v>0.01</c:v>
                </c:pt>
                <c:pt idx="287">
                  <c:v>0.01</c:v>
                </c:pt>
                <c:pt idx="288">
                  <c:v>0.01</c:v>
                </c:pt>
                <c:pt idx="289">
                  <c:v>0.01</c:v>
                </c:pt>
                <c:pt idx="290">
                  <c:v>0.01</c:v>
                </c:pt>
                <c:pt idx="291">
                  <c:v>0.01</c:v>
                </c:pt>
                <c:pt idx="292">
                  <c:v>0.01</c:v>
                </c:pt>
                <c:pt idx="293">
                  <c:v>0.01</c:v>
                </c:pt>
                <c:pt idx="294">
                  <c:v>0.01</c:v>
                </c:pt>
                <c:pt idx="295">
                  <c:v>0.01</c:v>
                </c:pt>
                <c:pt idx="296">
                  <c:v>0.01</c:v>
                </c:pt>
                <c:pt idx="297">
                  <c:v>0.01</c:v>
                </c:pt>
                <c:pt idx="298">
                  <c:v>0.01</c:v>
                </c:pt>
                <c:pt idx="299">
                  <c:v>0.01</c:v>
                </c:pt>
                <c:pt idx="300">
                  <c:v>0.01</c:v>
                </c:pt>
                <c:pt idx="301">
                  <c:v>0.01</c:v>
                </c:pt>
                <c:pt idx="302">
                  <c:v>0.01</c:v>
                </c:pt>
                <c:pt idx="303">
                  <c:v>0.01</c:v>
                </c:pt>
                <c:pt idx="304">
                  <c:v>0.01</c:v>
                </c:pt>
                <c:pt idx="305">
                  <c:v>0.01</c:v>
                </c:pt>
                <c:pt idx="306">
                  <c:v>0.01</c:v>
                </c:pt>
                <c:pt idx="307">
                  <c:v>0.01</c:v>
                </c:pt>
                <c:pt idx="308">
                  <c:v>0.01</c:v>
                </c:pt>
                <c:pt idx="309">
                  <c:v>0.01</c:v>
                </c:pt>
                <c:pt idx="310">
                  <c:v>0.01</c:v>
                </c:pt>
                <c:pt idx="311">
                  <c:v>0.01</c:v>
                </c:pt>
                <c:pt idx="312">
                  <c:v>0.01</c:v>
                </c:pt>
                <c:pt idx="313">
                  <c:v>0.01</c:v>
                </c:pt>
                <c:pt idx="314">
                  <c:v>0.01</c:v>
                </c:pt>
                <c:pt idx="315">
                  <c:v>0.01</c:v>
                </c:pt>
                <c:pt idx="316">
                  <c:v>0.01</c:v>
                </c:pt>
                <c:pt idx="317">
                  <c:v>0.01</c:v>
                </c:pt>
                <c:pt idx="318">
                  <c:v>0.01</c:v>
                </c:pt>
                <c:pt idx="319">
                  <c:v>0.01</c:v>
                </c:pt>
                <c:pt idx="320">
                  <c:v>0.01</c:v>
                </c:pt>
                <c:pt idx="321">
                  <c:v>0.01</c:v>
                </c:pt>
                <c:pt idx="322">
                  <c:v>0.01</c:v>
                </c:pt>
                <c:pt idx="323">
                  <c:v>0.01</c:v>
                </c:pt>
                <c:pt idx="324">
                  <c:v>0.01</c:v>
                </c:pt>
                <c:pt idx="325">
                  <c:v>0.01</c:v>
                </c:pt>
                <c:pt idx="326">
                  <c:v>0.01</c:v>
                </c:pt>
                <c:pt idx="327">
                  <c:v>0.01</c:v>
                </c:pt>
                <c:pt idx="328">
                  <c:v>0.01</c:v>
                </c:pt>
                <c:pt idx="329">
                  <c:v>0.01</c:v>
                </c:pt>
                <c:pt idx="330">
                  <c:v>0.01</c:v>
                </c:pt>
                <c:pt idx="331">
                  <c:v>0.01</c:v>
                </c:pt>
                <c:pt idx="332">
                  <c:v>0.01</c:v>
                </c:pt>
                <c:pt idx="333">
                  <c:v>0.01</c:v>
                </c:pt>
                <c:pt idx="334">
                  <c:v>0.01</c:v>
                </c:pt>
                <c:pt idx="335">
                  <c:v>0.01</c:v>
                </c:pt>
                <c:pt idx="336">
                  <c:v>0.01</c:v>
                </c:pt>
                <c:pt idx="337">
                  <c:v>0.01</c:v>
                </c:pt>
                <c:pt idx="338">
                  <c:v>0.01</c:v>
                </c:pt>
                <c:pt idx="339">
                  <c:v>0.01</c:v>
                </c:pt>
                <c:pt idx="340">
                  <c:v>0.01</c:v>
                </c:pt>
                <c:pt idx="341">
                  <c:v>0.01</c:v>
                </c:pt>
                <c:pt idx="342">
                  <c:v>0.01</c:v>
                </c:pt>
                <c:pt idx="343">
                  <c:v>0.01</c:v>
                </c:pt>
                <c:pt idx="344">
                  <c:v>0.01</c:v>
                </c:pt>
                <c:pt idx="345">
                  <c:v>0.01</c:v>
                </c:pt>
                <c:pt idx="346">
                  <c:v>0.01</c:v>
                </c:pt>
                <c:pt idx="347">
                  <c:v>0.01</c:v>
                </c:pt>
                <c:pt idx="348">
                  <c:v>0.01</c:v>
                </c:pt>
                <c:pt idx="349">
                  <c:v>0.01</c:v>
                </c:pt>
                <c:pt idx="350">
                  <c:v>0.01</c:v>
                </c:pt>
                <c:pt idx="351">
                  <c:v>0.01</c:v>
                </c:pt>
                <c:pt idx="352">
                  <c:v>0.01</c:v>
                </c:pt>
                <c:pt idx="353">
                  <c:v>0.01</c:v>
                </c:pt>
                <c:pt idx="354">
                  <c:v>0.01</c:v>
                </c:pt>
                <c:pt idx="355">
                  <c:v>0.01</c:v>
                </c:pt>
                <c:pt idx="356">
                  <c:v>0.01</c:v>
                </c:pt>
                <c:pt idx="357">
                  <c:v>0.01</c:v>
                </c:pt>
                <c:pt idx="358">
                  <c:v>0.01</c:v>
                </c:pt>
                <c:pt idx="359">
                  <c:v>0.01</c:v>
                </c:pt>
                <c:pt idx="360">
                  <c:v>0.01</c:v>
                </c:pt>
                <c:pt idx="361">
                  <c:v>0.01</c:v>
                </c:pt>
                <c:pt idx="362">
                  <c:v>0.01</c:v>
                </c:pt>
                <c:pt idx="363">
                  <c:v>0.01</c:v>
                </c:pt>
                <c:pt idx="364">
                  <c:v>0.01</c:v>
                </c:pt>
                <c:pt idx="365">
                  <c:v>0.01</c:v>
                </c:pt>
                <c:pt idx="366">
                  <c:v>0.01</c:v>
                </c:pt>
                <c:pt idx="367">
                  <c:v>0.01</c:v>
                </c:pt>
                <c:pt idx="368">
                  <c:v>0.01</c:v>
                </c:pt>
                <c:pt idx="369">
                  <c:v>0.01</c:v>
                </c:pt>
                <c:pt idx="370">
                  <c:v>0.01</c:v>
                </c:pt>
                <c:pt idx="371">
                  <c:v>0.01</c:v>
                </c:pt>
                <c:pt idx="372">
                  <c:v>0.01</c:v>
                </c:pt>
                <c:pt idx="373">
                  <c:v>0.01</c:v>
                </c:pt>
                <c:pt idx="374">
                  <c:v>0.01</c:v>
                </c:pt>
                <c:pt idx="375">
                  <c:v>0.01</c:v>
                </c:pt>
                <c:pt idx="376">
                  <c:v>0.01</c:v>
                </c:pt>
                <c:pt idx="377">
                  <c:v>0.01</c:v>
                </c:pt>
                <c:pt idx="378">
                  <c:v>0.01</c:v>
                </c:pt>
                <c:pt idx="379">
                  <c:v>0.01</c:v>
                </c:pt>
                <c:pt idx="380">
                  <c:v>0.01</c:v>
                </c:pt>
                <c:pt idx="381">
                  <c:v>0.01</c:v>
                </c:pt>
                <c:pt idx="382">
                  <c:v>0.01</c:v>
                </c:pt>
                <c:pt idx="383">
                  <c:v>0.01</c:v>
                </c:pt>
                <c:pt idx="384">
                  <c:v>0.01</c:v>
                </c:pt>
                <c:pt idx="385">
                  <c:v>0.01</c:v>
                </c:pt>
                <c:pt idx="386">
                  <c:v>0.01</c:v>
                </c:pt>
                <c:pt idx="387">
                  <c:v>0.01</c:v>
                </c:pt>
                <c:pt idx="388">
                  <c:v>0.01</c:v>
                </c:pt>
                <c:pt idx="389">
                  <c:v>0.01</c:v>
                </c:pt>
                <c:pt idx="390">
                  <c:v>0.01</c:v>
                </c:pt>
                <c:pt idx="391">
                  <c:v>0.01</c:v>
                </c:pt>
                <c:pt idx="392">
                  <c:v>0.01</c:v>
                </c:pt>
                <c:pt idx="393">
                  <c:v>0.01</c:v>
                </c:pt>
                <c:pt idx="394">
                  <c:v>0.01</c:v>
                </c:pt>
                <c:pt idx="395">
                  <c:v>0.01</c:v>
                </c:pt>
                <c:pt idx="396">
                  <c:v>0.01</c:v>
                </c:pt>
                <c:pt idx="397">
                  <c:v>0.01</c:v>
                </c:pt>
                <c:pt idx="398">
                  <c:v>0.01</c:v>
                </c:pt>
                <c:pt idx="399">
                  <c:v>0.01</c:v>
                </c:pt>
                <c:pt idx="400">
                  <c:v>0.01</c:v>
                </c:pt>
                <c:pt idx="401">
                  <c:v>0.01</c:v>
                </c:pt>
                <c:pt idx="402">
                  <c:v>0.01</c:v>
                </c:pt>
                <c:pt idx="403">
                  <c:v>0.01</c:v>
                </c:pt>
                <c:pt idx="404">
                  <c:v>0.01</c:v>
                </c:pt>
                <c:pt idx="405">
                  <c:v>0.01</c:v>
                </c:pt>
                <c:pt idx="406">
                  <c:v>0.01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9A5-4D03-A234-10E087590A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61922512"/>
        <c:axId val="1"/>
      </c:lineChart>
      <c:scatterChart>
        <c:scatterStyle val="lineMarker"/>
        <c:varyColors val="0"/>
        <c:ser>
          <c:idx val="1"/>
          <c:order val="0"/>
          <c:tx>
            <c:strRef>
              <c:f>'ABF19 Caimanes'!$D$1</c:f>
              <c:strCache>
                <c:ptCount val="1"/>
                <c:pt idx="0">
                  <c:v>Concentración Molibdeno (mg/l)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7"/>
            <c:spPr>
              <a:solidFill>
                <a:schemeClr val="accent1"/>
              </a:solidFill>
              <a:ln>
                <a:solidFill>
                  <a:schemeClr val="tx2"/>
                </a:solidFill>
              </a:ln>
            </c:spPr>
          </c:marker>
          <c:xVal>
            <c:numRef>
              <c:f>'ABF19 Caimanes'!$A$2:$A$408</c:f>
              <c:numCache>
                <c:formatCode>d\-mmm\-yy</c:formatCode>
                <c:ptCount val="407"/>
                <c:pt idx="0">
                  <c:v>38383</c:v>
                </c:pt>
                <c:pt idx="1">
                  <c:v>38398</c:v>
                </c:pt>
                <c:pt idx="2">
                  <c:v>38440</c:v>
                </c:pt>
                <c:pt idx="3">
                  <c:v>38468</c:v>
                </c:pt>
                <c:pt idx="4">
                  <c:v>38488</c:v>
                </c:pt>
                <c:pt idx="5">
                  <c:v>38519</c:v>
                </c:pt>
                <c:pt idx="6">
                  <c:v>38545</c:v>
                </c:pt>
                <c:pt idx="7">
                  <c:v>38569</c:v>
                </c:pt>
                <c:pt idx="8">
                  <c:v>38617</c:v>
                </c:pt>
                <c:pt idx="9">
                  <c:v>38642</c:v>
                </c:pt>
                <c:pt idx="10">
                  <c:v>38663</c:v>
                </c:pt>
                <c:pt idx="11">
                  <c:v>38701</c:v>
                </c:pt>
                <c:pt idx="12">
                  <c:v>38727</c:v>
                </c:pt>
                <c:pt idx="13">
                  <c:v>38756</c:v>
                </c:pt>
                <c:pt idx="14">
                  <c:v>38798</c:v>
                </c:pt>
                <c:pt idx="15">
                  <c:v>38810</c:v>
                </c:pt>
                <c:pt idx="16">
                  <c:v>38868</c:v>
                </c:pt>
                <c:pt idx="17">
                  <c:v>38896</c:v>
                </c:pt>
                <c:pt idx="18">
                  <c:v>38910</c:v>
                </c:pt>
                <c:pt idx="19">
                  <c:v>38958</c:v>
                </c:pt>
                <c:pt idx="20">
                  <c:v>38972</c:v>
                </c:pt>
                <c:pt idx="21">
                  <c:v>39000</c:v>
                </c:pt>
                <c:pt idx="22">
                  <c:v>39051</c:v>
                </c:pt>
                <c:pt idx="23">
                  <c:v>39073</c:v>
                </c:pt>
                <c:pt idx="24">
                  <c:v>39107</c:v>
                </c:pt>
                <c:pt idx="25">
                  <c:v>39128</c:v>
                </c:pt>
                <c:pt idx="26">
                  <c:v>39160</c:v>
                </c:pt>
                <c:pt idx="27">
                  <c:v>39183</c:v>
                </c:pt>
                <c:pt idx="28">
                  <c:v>39225</c:v>
                </c:pt>
                <c:pt idx="29">
                  <c:v>39246</c:v>
                </c:pt>
                <c:pt idx="30">
                  <c:v>39294</c:v>
                </c:pt>
                <c:pt idx="31">
                  <c:v>39307</c:v>
                </c:pt>
                <c:pt idx="32">
                  <c:v>39335</c:v>
                </c:pt>
                <c:pt idx="33">
                  <c:v>39379</c:v>
                </c:pt>
                <c:pt idx="34">
                  <c:v>39416</c:v>
                </c:pt>
                <c:pt idx="35">
                  <c:v>39444</c:v>
                </c:pt>
                <c:pt idx="36">
                  <c:v>39470</c:v>
                </c:pt>
                <c:pt idx="37">
                  <c:v>39497</c:v>
                </c:pt>
                <c:pt idx="38">
                  <c:v>39520</c:v>
                </c:pt>
                <c:pt idx="39">
                  <c:v>39556</c:v>
                </c:pt>
                <c:pt idx="40">
                  <c:v>39590</c:v>
                </c:pt>
                <c:pt idx="41">
                  <c:v>39602</c:v>
                </c:pt>
                <c:pt idx="42">
                  <c:v>39653</c:v>
                </c:pt>
                <c:pt idx="43">
                  <c:v>39679</c:v>
                </c:pt>
                <c:pt idx="44">
                  <c:v>39720</c:v>
                </c:pt>
                <c:pt idx="45">
                  <c:v>39730</c:v>
                </c:pt>
                <c:pt idx="46">
                  <c:v>39772</c:v>
                </c:pt>
                <c:pt idx="47">
                  <c:v>39798</c:v>
                </c:pt>
                <c:pt idx="48">
                  <c:v>39831</c:v>
                </c:pt>
                <c:pt idx="49">
                  <c:v>39854</c:v>
                </c:pt>
                <c:pt idx="50">
                  <c:v>39877</c:v>
                </c:pt>
                <c:pt idx="51">
                  <c:v>39924</c:v>
                </c:pt>
                <c:pt idx="52">
                  <c:v>39955</c:v>
                </c:pt>
                <c:pt idx="53">
                  <c:v>39969</c:v>
                </c:pt>
                <c:pt idx="54">
                  <c:v>40023</c:v>
                </c:pt>
                <c:pt idx="55">
                  <c:v>40042</c:v>
                </c:pt>
                <c:pt idx="56">
                  <c:v>40079</c:v>
                </c:pt>
                <c:pt idx="57">
                  <c:v>40094</c:v>
                </c:pt>
                <c:pt idx="58">
                  <c:v>40122</c:v>
                </c:pt>
                <c:pt idx="59">
                  <c:v>40175</c:v>
                </c:pt>
                <c:pt idx="60">
                  <c:v>40193</c:v>
                </c:pt>
                <c:pt idx="61">
                  <c:v>40218</c:v>
                </c:pt>
                <c:pt idx="62">
                  <c:v>40263</c:v>
                </c:pt>
                <c:pt idx="63">
                  <c:v>40281</c:v>
                </c:pt>
                <c:pt idx="64">
                  <c:v>40314</c:v>
                </c:pt>
                <c:pt idx="65">
                  <c:v>40333</c:v>
                </c:pt>
                <c:pt idx="66">
                  <c:v>40368</c:v>
                </c:pt>
                <c:pt idx="67">
                  <c:v>40413</c:v>
                </c:pt>
                <c:pt idx="68">
                  <c:v>40434</c:v>
                </c:pt>
                <c:pt idx="69">
                  <c:v>40471</c:v>
                </c:pt>
                <c:pt idx="70">
                  <c:v>40499</c:v>
                </c:pt>
                <c:pt idx="71">
                  <c:v>40522</c:v>
                </c:pt>
                <c:pt idx="72">
                  <c:v>40556</c:v>
                </c:pt>
                <c:pt idx="73">
                  <c:v>40587</c:v>
                </c:pt>
                <c:pt idx="74">
                  <c:v>40631</c:v>
                </c:pt>
                <c:pt idx="75">
                  <c:v>40650</c:v>
                </c:pt>
                <c:pt idx="76">
                  <c:v>40690</c:v>
                </c:pt>
                <c:pt idx="77">
                  <c:v>40724</c:v>
                </c:pt>
                <c:pt idx="78">
                  <c:v>40750</c:v>
                </c:pt>
                <c:pt idx="79">
                  <c:v>40772</c:v>
                </c:pt>
                <c:pt idx="80">
                  <c:v>40805</c:v>
                </c:pt>
                <c:pt idx="81">
                  <c:v>40829</c:v>
                </c:pt>
                <c:pt idx="82">
                  <c:v>40862</c:v>
                </c:pt>
                <c:pt idx="83">
                  <c:v>40904</c:v>
                </c:pt>
                <c:pt idx="84">
                  <c:v>40925</c:v>
                </c:pt>
                <c:pt idx="85">
                  <c:v>40947</c:v>
                </c:pt>
                <c:pt idx="86">
                  <c:v>40991</c:v>
                </c:pt>
                <c:pt idx="87">
                  <c:v>41012</c:v>
                </c:pt>
                <c:pt idx="88">
                  <c:v>41031</c:v>
                </c:pt>
                <c:pt idx="89">
                  <c:v>41081</c:v>
                </c:pt>
                <c:pt idx="90">
                  <c:v>41115</c:v>
                </c:pt>
                <c:pt idx="91">
                  <c:v>41143</c:v>
                </c:pt>
                <c:pt idx="92">
                  <c:v>41171</c:v>
                </c:pt>
                <c:pt idx="93">
                  <c:v>41201</c:v>
                </c:pt>
                <c:pt idx="94">
                  <c:v>41240</c:v>
                </c:pt>
                <c:pt idx="95">
                  <c:v>41268</c:v>
                </c:pt>
                <c:pt idx="96">
                  <c:v>41297</c:v>
                </c:pt>
                <c:pt idx="97">
                  <c:v>41332</c:v>
                </c:pt>
                <c:pt idx="98">
                  <c:v>41359</c:v>
                </c:pt>
                <c:pt idx="99">
                  <c:v>41389</c:v>
                </c:pt>
                <c:pt idx="100">
                  <c:v>41424</c:v>
                </c:pt>
                <c:pt idx="101">
                  <c:v>41452</c:v>
                </c:pt>
                <c:pt idx="102">
                  <c:v>41480</c:v>
                </c:pt>
                <c:pt idx="103">
                  <c:v>41514</c:v>
                </c:pt>
                <c:pt idx="104">
                  <c:v>41542</c:v>
                </c:pt>
                <c:pt idx="105">
                  <c:v>41571</c:v>
                </c:pt>
                <c:pt idx="106">
                  <c:v>41603</c:v>
                </c:pt>
                <c:pt idx="107">
                  <c:v>41627</c:v>
                </c:pt>
                <c:pt idx="108">
                  <c:v>41662</c:v>
                </c:pt>
                <c:pt idx="109">
                  <c:v>41696</c:v>
                </c:pt>
                <c:pt idx="110">
                  <c:v>41724</c:v>
                </c:pt>
                <c:pt idx="111">
                  <c:v>41758</c:v>
                </c:pt>
                <c:pt idx="112">
                  <c:v>41766</c:v>
                </c:pt>
                <c:pt idx="113">
                  <c:v>41815</c:v>
                </c:pt>
                <c:pt idx="114">
                  <c:v>41851</c:v>
                </c:pt>
                <c:pt idx="115">
                  <c:v>41878</c:v>
                </c:pt>
                <c:pt idx="116">
                  <c:v>41911</c:v>
                </c:pt>
                <c:pt idx="117">
                  <c:v>41940</c:v>
                </c:pt>
                <c:pt idx="118">
                  <c:v>41955</c:v>
                </c:pt>
                <c:pt idx="119">
                  <c:v>42002</c:v>
                </c:pt>
                <c:pt idx="120">
                  <c:v>42032</c:v>
                </c:pt>
                <c:pt idx="121">
                  <c:v>42063</c:v>
                </c:pt>
                <c:pt idx="122">
                  <c:v>42089</c:v>
                </c:pt>
                <c:pt idx="123">
                  <c:v>42123</c:v>
                </c:pt>
                <c:pt idx="124">
                  <c:v>42151</c:v>
                </c:pt>
                <c:pt idx="125">
                  <c:v>42179</c:v>
                </c:pt>
                <c:pt idx="126">
                  <c:v>42214</c:v>
                </c:pt>
                <c:pt idx="127">
                  <c:v>42241</c:v>
                </c:pt>
                <c:pt idx="128">
                  <c:v>42276</c:v>
                </c:pt>
                <c:pt idx="129">
                  <c:v>42305</c:v>
                </c:pt>
                <c:pt idx="130">
                  <c:v>42333</c:v>
                </c:pt>
                <c:pt idx="131">
                  <c:v>42367</c:v>
                </c:pt>
                <c:pt idx="132">
                  <c:v>42396</c:v>
                </c:pt>
                <c:pt idx="133">
                  <c:v>42424</c:v>
                </c:pt>
                <c:pt idx="134">
                  <c:v>42459</c:v>
                </c:pt>
                <c:pt idx="135">
                  <c:v>42487</c:v>
                </c:pt>
                <c:pt idx="136">
                  <c:v>42515</c:v>
                </c:pt>
                <c:pt idx="137">
                  <c:v>42550</c:v>
                </c:pt>
                <c:pt idx="138">
                  <c:v>42578</c:v>
                </c:pt>
                <c:pt idx="139">
                  <c:v>42613</c:v>
                </c:pt>
                <c:pt idx="140">
                  <c:v>42641</c:v>
                </c:pt>
                <c:pt idx="141">
                  <c:v>42669</c:v>
                </c:pt>
                <c:pt idx="142">
                  <c:v>42689</c:v>
                </c:pt>
                <c:pt idx="143">
                  <c:v>42724</c:v>
                </c:pt>
                <c:pt idx="144">
                  <c:v>42760</c:v>
                </c:pt>
                <c:pt idx="145">
                  <c:v>42788</c:v>
                </c:pt>
                <c:pt idx="146">
                  <c:v>42823</c:v>
                </c:pt>
                <c:pt idx="147">
                  <c:v>42851</c:v>
                </c:pt>
                <c:pt idx="148">
                  <c:v>42885</c:v>
                </c:pt>
                <c:pt idx="149">
                  <c:v>42906</c:v>
                </c:pt>
                <c:pt idx="150">
                  <c:v>42941</c:v>
                </c:pt>
                <c:pt idx="151">
                  <c:v>42955</c:v>
                </c:pt>
                <c:pt idx="152">
                  <c:v>43005</c:v>
                </c:pt>
                <c:pt idx="153">
                  <c:v>43026</c:v>
                </c:pt>
                <c:pt idx="154">
                  <c:v>43069</c:v>
                </c:pt>
                <c:pt idx="155">
                  <c:v>43088</c:v>
                </c:pt>
                <c:pt idx="156">
                  <c:v>43123</c:v>
                </c:pt>
                <c:pt idx="157">
                  <c:v>43146</c:v>
                </c:pt>
                <c:pt idx="158">
                  <c:v>43172</c:v>
                </c:pt>
                <c:pt idx="159">
                  <c:v>43201</c:v>
                </c:pt>
                <c:pt idx="160">
                  <c:v>43228</c:v>
                </c:pt>
                <c:pt idx="161">
                  <c:v>43271</c:v>
                </c:pt>
                <c:pt idx="162">
                  <c:v>43291</c:v>
                </c:pt>
                <c:pt idx="163">
                  <c:v>43327</c:v>
                </c:pt>
                <c:pt idx="164">
                  <c:v>43363</c:v>
                </c:pt>
                <c:pt idx="165">
                  <c:v>43382</c:v>
                </c:pt>
                <c:pt idx="166">
                  <c:v>43432</c:v>
                </c:pt>
                <c:pt idx="167">
                  <c:v>43445</c:v>
                </c:pt>
                <c:pt idx="168">
                  <c:v>43473</c:v>
                </c:pt>
                <c:pt idx="169">
                  <c:v>43515</c:v>
                </c:pt>
                <c:pt idx="170">
                  <c:v>43532</c:v>
                </c:pt>
                <c:pt idx="171">
                  <c:v>43558</c:v>
                </c:pt>
                <c:pt idx="172">
                  <c:v>43592</c:v>
                </c:pt>
                <c:pt idx="173">
                  <c:v>43637</c:v>
                </c:pt>
                <c:pt idx="174">
                  <c:v>43655</c:v>
                </c:pt>
                <c:pt idx="175">
                  <c:v>43692</c:v>
                </c:pt>
                <c:pt idx="176">
                  <c:v>43718</c:v>
                </c:pt>
                <c:pt idx="177">
                  <c:v>43724</c:v>
                </c:pt>
                <c:pt idx="178">
                  <c:v>43732</c:v>
                </c:pt>
                <c:pt idx="179">
                  <c:v>43741</c:v>
                </c:pt>
                <c:pt idx="180">
                  <c:v>43746</c:v>
                </c:pt>
                <c:pt idx="181">
                  <c:v>43754</c:v>
                </c:pt>
                <c:pt idx="182">
                  <c:v>43795</c:v>
                </c:pt>
                <c:pt idx="183">
                  <c:v>43824</c:v>
                </c:pt>
                <c:pt idx="184">
                  <c:v>43832</c:v>
                </c:pt>
                <c:pt idx="185">
                  <c:v>43872</c:v>
                </c:pt>
                <c:pt idx="186">
                  <c:v>43894</c:v>
                </c:pt>
                <c:pt idx="187">
                  <c:v>43926</c:v>
                </c:pt>
                <c:pt idx="188">
                  <c:v>43936</c:v>
                </c:pt>
                <c:pt idx="189">
                  <c:v>43943</c:v>
                </c:pt>
                <c:pt idx="190">
                  <c:v>43972</c:v>
                </c:pt>
                <c:pt idx="191">
                  <c:v>43999</c:v>
                </c:pt>
                <c:pt idx="192">
                  <c:v>44034</c:v>
                </c:pt>
                <c:pt idx="193">
                  <c:v>44062</c:v>
                </c:pt>
                <c:pt idx="194">
                  <c:v>44097</c:v>
                </c:pt>
                <c:pt idx="195">
                  <c:v>44120</c:v>
                </c:pt>
                <c:pt idx="196">
                  <c:v>44159</c:v>
                </c:pt>
                <c:pt idx="197">
                  <c:v>44174</c:v>
                </c:pt>
                <c:pt idx="198">
                  <c:v>44218</c:v>
                </c:pt>
                <c:pt idx="199">
                  <c:v>44237</c:v>
                </c:pt>
                <c:pt idx="200">
                  <c:v>44271</c:v>
                </c:pt>
                <c:pt idx="201">
                  <c:v>44287</c:v>
                </c:pt>
                <c:pt idx="202">
                  <c:v>44321</c:v>
                </c:pt>
                <c:pt idx="203">
                  <c:v>44349</c:v>
                </c:pt>
                <c:pt idx="204">
                  <c:v>44405</c:v>
                </c:pt>
                <c:pt idx="205">
                  <c:v>44412</c:v>
                </c:pt>
                <c:pt idx="206">
                  <c:v>44442</c:v>
                </c:pt>
                <c:pt idx="207">
                  <c:v>44447</c:v>
                </c:pt>
                <c:pt idx="208">
                  <c:v>44453</c:v>
                </c:pt>
                <c:pt idx="209">
                  <c:v>44461</c:v>
                </c:pt>
                <c:pt idx="210">
                  <c:v>44468</c:v>
                </c:pt>
                <c:pt idx="211">
                  <c:v>44475</c:v>
                </c:pt>
                <c:pt idx="212">
                  <c:v>44481</c:v>
                </c:pt>
                <c:pt idx="213">
                  <c:v>44489</c:v>
                </c:pt>
                <c:pt idx="214">
                  <c:v>44496</c:v>
                </c:pt>
                <c:pt idx="215">
                  <c:v>44503</c:v>
                </c:pt>
                <c:pt idx="216">
                  <c:v>44510</c:v>
                </c:pt>
                <c:pt idx="217">
                  <c:v>44517</c:v>
                </c:pt>
                <c:pt idx="218">
                  <c:v>44524</c:v>
                </c:pt>
                <c:pt idx="219">
                  <c:v>44531</c:v>
                </c:pt>
                <c:pt idx="220">
                  <c:v>44542</c:v>
                </c:pt>
                <c:pt idx="221">
                  <c:v>44544</c:v>
                </c:pt>
                <c:pt idx="222">
                  <c:v>44551</c:v>
                </c:pt>
                <c:pt idx="223">
                  <c:v>44559</c:v>
                </c:pt>
                <c:pt idx="224">
                  <c:v>44566</c:v>
                </c:pt>
                <c:pt idx="225">
                  <c:v>44574</c:v>
                </c:pt>
                <c:pt idx="226">
                  <c:v>44580</c:v>
                </c:pt>
                <c:pt idx="227">
                  <c:v>44587</c:v>
                </c:pt>
                <c:pt idx="228">
                  <c:v>44593</c:v>
                </c:pt>
                <c:pt idx="229">
                  <c:v>44600</c:v>
                </c:pt>
                <c:pt idx="230">
                  <c:v>44608</c:v>
                </c:pt>
                <c:pt idx="231">
                  <c:v>44615</c:v>
                </c:pt>
                <c:pt idx="232">
                  <c:v>44625</c:v>
                </c:pt>
                <c:pt idx="233">
                  <c:v>44628</c:v>
                </c:pt>
                <c:pt idx="234">
                  <c:v>44635</c:v>
                </c:pt>
                <c:pt idx="235">
                  <c:v>44643</c:v>
                </c:pt>
                <c:pt idx="236">
                  <c:v>44650</c:v>
                </c:pt>
                <c:pt idx="237">
                  <c:v>44656</c:v>
                </c:pt>
                <c:pt idx="238">
                  <c:v>44663</c:v>
                </c:pt>
                <c:pt idx="239">
                  <c:v>44671</c:v>
                </c:pt>
                <c:pt idx="240">
                  <c:v>44678</c:v>
                </c:pt>
                <c:pt idx="241">
                  <c:v>44684</c:v>
                </c:pt>
                <c:pt idx="242">
                  <c:v>44691</c:v>
                </c:pt>
                <c:pt idx="243">
                  <c:v>44698</c:v>
                </c:pt>
                <c:pt idx="244">
                  <c:v>44706</c:v>
                </c:pt>
                <c:pt idx="245">
                  <c:v>44712</c:v>
                </c:pt>
                <c:pt idx="246">
                  <c:v>44719</c:v>
                </c:pt>
                <c:pt idx="247">
                  <c:v>44726</c:v>
                </c:pt>
                <c:pt idx="248">
                  <c:v>44733</c:v>
                </c:pt>
                <c:pt idx="249">
                  <c:v>44741</c:v>
                </c:pt>
                <c:pt idx="250">
                  <c:v>44750</c:v>
                </c:pt>
                <c:pt idx="251">
                  <c:v>44755</c:v>
                </c:pt>
                <c:pt idx="252">
                  <c:v>44769</c:v>
                </c:pt>
                <c:pt idx="253">
                  <c:v>44775</c:v>
                </c:pt>
                <c:pt idx="254">
                  <c:v>44783</c:v>
                </c:pt>
                <c:pt idx="255">
                  <c:v>44790</c:v>
                </c:pt>
                <c:pt idx="256">
                  <c:v>44797</c:v>
                </c:pt>
                <c:pt idx="257">
                  <c:v>44803</c:v>
                </c:pt>
                <c:pt idx="258">
                  <c:v>44817</c:v>
                </c:pt>
                <c:pt idx="259">
                  <c:v>44823</c:v>
                </c:pt>
                <c:pt idx="260">
                  <c:v>44825</c:v>
                </c:pt>
                <c:pt idx="261">
                  <c:v>44832</c:v>
                </c:pt>
                <c:pt idx="262">
                  <c:v>44839</c:v>
                </c:pt>
                <c:pt idx="263">
                  <c:v>44845</c:v>
                </c:pt>
                <c:pt idx="264">
                  <c:v>44851</c:v>
                </c:pt>
                <c:pt idx="265">
                  <c:v>44860</c:v>
                </c:pt>
                <c:pt idx="266">
                  <c:v>44867</c:v>
                </c:pt>
                <c:pt idx="267">
                  <c:v>44872</c:v>
                </c:pt>
                <c:pt idx="268">
                  <c:v>44881</c:v>
                </c:pt>
                <c:pt idx="269">
                  <c:v>44887</c:v>
                </c:pt>
                <c:pt idx="270">
                  <c:v>44893</c:v>
                </c:pt>
                <c:pt idx="271">
                  <c:v>44900</c:v>
                </c:pt>
                <c:pt idx="272">
                  <c:v>44909</c:v>
                </c:pt>
                <c:pt idx="273">
                  <c:v>44914</c:v>
                </c:pt>
                <c:pt idx="274">
                  <c:v>44921</c:v>
                </c:pt>
                <c:pt idx="275">
                  <c:v>44930</c:v>
                </c:pt>
                <c:pt idx="276">
                  <c:v>44935</c:v>
                </c:pt>
                <c:pt idx="277">
                  <c:v>44942</c:v>
                </c:pt>
                <c:pt idx="278">
                  <c:v>44951</c:v>
                </c:pt>
                <c:pt idx="279">
                  <c:v>44958</c:v>
                </c:pt>
                <c:pt idx="280">
                  <c:v>44963</c:v>
                </c:pt>
                <c:pt idx="281">
                  <c:v>44970</c:v>
                </c:pt>
                <c:pt idx="282">
                  <c:v>44977</c:v>
                </c:pt>
                <c:pt idx="283">
                  <c:v>44987</c:v>
                </c:pt>
                <c:pt idx="284">
                  <c:v>44991</c:v>
                </c:pt>
                <c:pt idx="285">
                  <c:v>45002</c:v>
                </c:pt>
                <c:pt idx="286">
                  <c:v>45007</c:v>
                </c:pt>
                <c:pt idx="287">
                  <c:v>45012</c:v>
                </c:pt>
                <c:pt idx="288">
                  <c:v>45021</c:v>
                </c:pt>
                <c:pt idx="289">
                  <c:v>45028</c:v>
                </c:pt>
                <c:pt idx="290">
                  <c:v>45035</c:v>
                </c:pt>
                <c:pt idx="291">
                  <c:v>45040</c:v>
                </c:pt>
                <c:pt idx="292">
                  <c:v>45047</c:v>
                </c:pt>
                <c:pt idx="293">
                  <c:v>45054</c:v>
                </c:pt>
                <c:pt idx="294">
                  <c:v>45061</c:v>
                </c:pt>
                <c:pt idx="295">
                  <c:v>45068</c:v>
                </c:pt>
                <c:pt idx="296">
                  <c:v>45075</c:v>
                </c:pt>
                <c:pt idx="297">
                  <c:v>45082</c:v>
                </c:pt>
                <c:pt idx="298">
                  <c:v>45089</c:v>
                </c:pt>
                <c:pt idx="299">
                  <c:v>45099</c:v>
                </c:pt>
                <c:pt idx="300">
                  <c:v>45105</c:v>
                </c:pt>
                <c:pt idx="301">
                  <c:v>45110</c:v>
                </c:pt>
                <c:pt idx="302">
                  <c:v>45119</c:v>
                </c:pt>
                <c:pt idx="303">
                  <c:v>45124</c:v>
                </c:pt>
                <c:pt idx="304">
                  <c:v>45133</c:v>
                </c:pt>
                <c:pt idx="305">
                  <c:v>45140</c:v>
                </c:pt>
                <c:pt idx="306">
                  <c:v>45147</c:v>
                </c:pt>
                <c:pt idx="307">
                  <c:v>45152</c:v>
                </c:pt>
                <c:pt idx="308">
                  <c:v>45161</c:v>
                </c:pt>
                <c:pt idx="309">
                  <c:v>45171</c:v>
                </c:pt>
                <c:pt idx="310">
                  <c:v>45175</c:v>
                </c:pt>
                <c:pt idx="311">
                  <c:v>45180</c:v>
                </c:pt>
                <c:pt idx="312">
                  <c:v>45188</c:v>
                </c:pt>
                <c:pt idx="313">
                  <c:v>45196</c:v>
                </c:pt>
                <c:pt idx="314">
                  <c:v>45203</c:v>
                </c:pt>
                <c:pt idx="315">
                  <c:v>45213</c:v>
                </c:pt>
                <c:pt idx="316">
                  <c:v>45217</c:v>
                </c:pt>
                <c:pt idx="317">
                  <c:v>45224</c:v>
                </c:pt>
                <c:pt idx="318">
                  <c:v>45233</c:v>
                </c:pt>
                <c:pt idx="319">
                  <c:v>45238</c:v>
                </c:pt>
                <c:pt idx="320">
                  <c:v>45243</c:v>
                </c:pt>
                <c:pt idx="321">
                  <c:v>45253</c:v>
                </c:pt>
                <c:pt idx="322">
                  <c:v>45257</c:v>
                </c:pt>
                <c:pt idx="323">
                  <c:v>45264</c:v>
                </c:pt>
                <c:pt idx="324">
                  <c:v>45271</c:v>
                </c:pt>
                <c:pt idx="325">
                  <c:v>45279</c:v>
                </c:pt>
                <c:pt idx="326">
                  <c:v>45287</c:v>
                </c:pt>
                <c:pt idx="327">
                  <c:v>45293</c:v>
                </c:pt>
                <c:pt idx="328">
                  <c:v>45301</c:v>
                </c:pt>
                <c:pt idx="329">
                  <c:v>45307</c:v>
                </c:pt>
                <c:pt idx="330">
                  <c:v>45315</c:v>
                </c:pt>
                <c:pt idx="331">
                  <c:v>45321</c:v>
                </c:pt>
                <c:pt idx="332">
                  <c:v>45329</c:v>
                </c:pt>
                <c:pt idx="333">
                  <c:v>45334</c:v>
                </c:pt>
                <c:pt idx="334">
                  <c:v>45343</c:v>
                </c:pt>
                <c:pt idx="335">
                  <c:v>45350</c:v>
                </c:pt>
                <c:pt idx="336">
                  <c:v>45356</c:v>
                </c:pt>
                <c:pt idx="337">
                  <c:v>45362</c:v>
                </c:pt>
                <c:pt idx="338">
                  <c:v>45373</c:v>
                </c:pt>
                <c:pt idx="339">
                  <c:v>45378</c:v>
                </c:pt>
                <c:pt idx="340">
                  <c:v>45385</c:v>
                </c:pt>
                <c:pt idx="341">
                  <c:v>45391</c:v>
                </c:pt>
                <c:pt idx="342">
                  <c:v>45399</c:v>
                </c:pt>
                <c:pt idx="343">
                  <c:v>45406</c:v>
                </c:pt>
                <c:pt idx="344">
                  <c:v>45419</c:v>
                </c:pt>
                <c:pt idx="345">
                  <c:v>45427</c:v>
                </c:pt>
                <c:pt idx="346">
                  <c:v>45433</c:v>
                </c:pt>
                <c:pt idx="347">
                  <c:v>45441</c:v>
                </c:pt>
                <c:pt idx="348">
                  <c:v>45447</c:v>
                </c:pt>
                <c:pt idx="349">
                  <c:v>45455</c:v>
                </c:pt>
                <c:pt idx="350">
                  <c:v>45459</c:v>
                </c:pt>
                <c:pt idx="351">
                  <c:v>45467</c:v>
                </c:pt>
                <c:pt idx="352">
                  <c:v>45469</c:v>
                </c:pt>
                <c:pt idx="353">
                  <c:v>45474</c:v>
                </c:pt>
                <c:pt idx="354">
                  <c:v>45483</c:v>
                </c:pt>
                <c:pt idx="355">
                  <c:v>45489</c:v>
                </c:pt>
                <c:pt idx="356">
                  <c:v>45497</c:v>
                </c:pt>
                <c:pt idx="357">
                  <c:v>45505</c:v>
                </c:pt>
                <c:pt idx="358">
                  <c:v>45511</c:v>
                </c:pt>
                <c:pt idx="359">
                  <c:v>45517</c:v>
                </c:pt>
                <c:pt idx="360">
                  <c:v>45525</c:v>
                </c:pt>
                <c:pt idx="361">
                  <c:v>45532</c:v>
                </c:pt>
                <c:pt idx="362">
                  <c:v>45538</c:v>
                </c:pt>
                <c:pt idx="363">
                  <c:v>45545</c:v>
                </c:pt>
                <c:pt idx="364">
                  <c:v>45553</c:v>
                </c:pt>
                <c:pt idx="365">
                  <c:v>45560</c:v>
                </c:pt>
                <c:pt idx="366">
                  <c:v>45567</c:v>
                </c:pt>
                <c:pt idx="367">
                  <c:v>45573</c:v>
                </c:pt>
                <c:pt idx="368">
                  <c:v>45580</c:v>
                </c:pt>
                <c:pt idx="369">
                  <c:v>45587</c:v>
                </c:pt>
                <c:pt idx="370">
                  <c:v>45595</c:v>
                </c:pt>
                <c:pt idx="371">
                  <c:v>45601</c:v>
                </c:pt>
                <c:pt idx="372">
                  <c:v>45609</c:v>
                </c:pt>
                <c:pt idx="373">
                  <c:v>45615</c:v>
                </c:pt>
                <c:pt idx="374">
                  <c:v>45623</c:v>
                </c:pt>
                <c:pt idx="375">
                  <c:v>45631</c:v>
                </c:pt>
                <c:pt idx="376">
                  <c:v>45637</c:v>
                </c:pt>
                <c:pt idx="377">
                  <c:v>45644</c:v>
                </c:pt>
                <c:pt idx="378">
                  <c:v>45649</c:v>
                </c:pt>
                <c:pt idx="379">
                  <c:v>45660</c:v>
                </c:pt>
                <c:pt idx="380">
                  <c:v>45663</c:v>
                </c:pt>
                <c:pt idx="381">
                  <c:v>45671</c:v>
                </c:pt>
                <c:pt idx="382">
                  <c:v>45677</c:v>
                </c:pt>
                <c:pt idx="383">
                  <c:v>45684</c:v>
                </c:pt>
                <c:pt idx="384">
                  <c:v>45691</c:v>
                </c:pt>
                <c:pt idx="385">
                  <c:v>45698</c:v>
                </c:pt>
                <c:pt idx="386">
                  <c:v>45705</c:v>
                </c:pt>
                <c:pt idx="387">
                  <c:v>45712</c:v>
                </c:pt>
                <c:pt idx="388">
                  <c:v>45719</c:v>
                </c:pt>
                <c:pt idx="389">
                  <c:v>45726</c:v>
                </c:pt>
                <c:pt idx="390">
                  <c:v>45733</c:v>
                </c:pt>
                <c:pt idx="391">
                  <c:v>45740</c:v>
                </c:pt>
                <c:pt idx="392">
                  <c:v>45749</c:v>
                </c:pt>
                <c:pt idx="393">
                  <c:v>45754</c:v>
                </c:pt>
                <c:pt idx="394">
                  <c:v>45761</c:v>
                </c:pt>
                <c:pt idx="395">
                  <c:v>45768</c:v>
                </c:pt>
                <c:pt idx="396">
                  <c:v>45775</c:v>
                </c:pt>
                <c:pt idx="397">
                  <c:v>45782</c:v>
                </c:pt>
                <c:pt idx="398">
                  <c:v>45789</c:v>
                </c:pt>
                <c:pt idx="399">
                  <c:v>45796</c:v>
                </c:pt>
                <c:pt idx="400">
                  <c:v>45803</c:v>
                </c:pt>
                <c:pt idx="401">
                  <c:v>45805</c:v>
                </c:pt>
                <c:pt idx="402">
                  <c:v>45810</c:v>
                </c:pt>
                <c:pt idx="403">
                  <c:v>45817</c:v>
                </c:pt>
                <c:pt idx="404">
                  <c:v>45824</c:v>
                </c:pt>
                <c:pt idx="405">
                  <c:v>45831</c:v>
                </c:pt>
                <c:pt idx="406">
                  <c:v>45838</c:v>
                </c:pt>
              </c:numCache>
            </c:numRef>
          </c:xVal>
          <c:yVal>
            <c:numRef>
              <c:f>'ABF19 Caimanes'!$D$2:$D$408</c:f>
              <c:numCache>
                <c:formatCode>0.000</c:formatCode>
                <c:ptCount val="407"/>
                <c:pt idx="3">
                  <c:v>6.0000000000000001E-3</c:v>
                </c:pt>
                <c:pt idx="4">
                  <c:v>8.0000000000000002E-3</c:v>
                </c:pt>
                <c:pt idx="5">
                  <c:v>0.05</c:v>
                </c:pt>
                <c:pt idx="6">
                  <c:v>6.0000000000000001E-3</c:v>
                </c:pt>
                <c:pt idx="7">
                  <c:v>5.0000000000000001E-3</c:v>
                </c:pt>
                <c:pt idx="8">
                  <c:v>6.0000000000000001E-3</c:v>
                </c:pt>
                <c:pt idx="9">
                  <c:v>6.0000000000000001E-3</c:v>
                </c:pt>
                <c:pt idx="10">
                  <c:v>6.0000000000000001E-3</c:v>
                </c:pt>
                <c:pt idx="11">
                  <c:v>5.0000000000000001E-3</c:v>
                </c:pt>
                <c:pt idx="12">
                  <c:v>5.0000000000000001E-3</c:v>
                </c:pt>
                <c:pt idx="13">
                  <c:v>5.0000000000000001E-3</c:v>
                </c:pt>
                <c:pt idx="14">
                  <c:v>5.0000000000000001E-3</c:v>
                </c:pt>
                <c:pt idx="15">
                  <c:v>5.0000000000000001E-3</c:v>
                </c:pt>
                <c:pt idx="16">
                  <c:v>5.0000000000000001E-3</c:v>
                </c:pt>
                <c:pt idx="17">
                  <c:v>5.0000000000000001E-3</c:v>
                </c:pt>
                <c:pt idx="18">
                  <c:v>5.0000000000000001E-3</c:v>
                </c:pt>
                <c:pt idx="19">
                  <c:v>7.0000000000000007E-2</c:v>
                </c:pt>
                <c:pt idx="20">
                  <c:v>0.08</c:v>
                </c:pt>
                <c:pt idx="21">
                  <c:v>5.0000000000000001E-3</c:v>
                </c:pt>
                <c:pt idx="22">
                  <c:v>5.0000000000000001E-3</c:v>
                </c:pt>
                <c:pt idx="23">
                  <c:v>5.0000000000000001E-3</c:v>
                </c:pt>
                <c:pt idx="24">
                  <c:v>5.0000000000000001E-3</c:v>
                </c:pt>
                <c:pt idx="25">
                  <c:v>5.0000000000000001E-3</c:v>
                </c:pt>
                <c:pt idx="26">
                  <c:v>5.0000000000000001E-3</c:v>
                </c:pt>
                <c:pt idx="27">
                  <c:v>5.0000000000000001E-3</c:v>
                </c:pt>
                <c:pt idx="28">
                  <c:v>5.0000000000000001E-3</c:v>
                </c:pt>
                <c:pt idx="29">
                  <c:v>6.0000000000000001E-3</c:v>
                </c:pt>
                <c:pt idx="30">
                  <c:v>6.0000000000000001E-3</c:v>
                </c:pt>
                <c:pt idx="31">
                  <c:v>5.0000000000000001E-3</c:v>
                </c:pt>
                <c:pt idx="32">
                  <c:v>5.0000000000000001E-3</c:v>
                </c:pt>
                <c:pt idx="33">
                  <c:v>6.0000000000000001E-3</c:v>
                </c:pt>
                <c:pt idx="34">
                  <c:v>5.0000000000000001E-3</c:v>
                </c:pt>
                <c:pt idx="35">
                  <c:v>8.0000000000000002E-3</c:v>
                </c:pt>
                <c:pt idx="36">
                  <c:v>8.9999999999999993E-3</c:v>
                </c:pt>
                <c:pt idx="37">
                  <c:v>6.0000000000000001E-3</c:v>
                </c:pt>
                <c:pt idx="38">
                  <c:v>7.0000000000000001E-3</c:v>
                </c:pt>
                <c:pt idx="39">
                  <c:v>5.0000000000000001E-3</c:v>
                </c:pt>
                <c:pt idx="40">
                  <c:v>8.0000000000000002E-3</c:v>
                </c:pt>
                <c:pt idx="41" formatCode="General">
                  <c:v>5.0000000000000001E-3</c:v>
                </c:pt>
                <c:pt idx="42" formatCode="General">
                  <c:v>7.0000000000000001E-3</c:v>
                </c:pt>
                <c:pt idx="43" formatCode="General">
                  <c:v>7.0000000000000001E-3</c:v>
                </c:pt>
                <c:pt idx="44" formatCode="General">
                  <c:v>5.0000000000000001E-3</c:v>
                </c:pt>
                <c:pt idx="45" formatCode="General">
                  <c:v>8.0000000000000002E-3</c:v>
                </c:pt>
                <c:pt idx="46" formatCode="General">
                  <c:v>7.0000000000000001E-3</c:v>
                </c:pt>
                <c:pt idx="47" formatCode="General">
                  <c:v>7.0000000000000001E-3</c:v>
                </c:pt>
                <c:pt idx="48" formatCode="General">
                  <c:v>6.0000000000000001E-3</c:v>
                </c:pt>
                <c:pt idx="49" formatCode="General">
                  <c:v>6.0000000000000001E-3</c:v>
                </c:pt>
                <c:pt idx="50" formatCode="General">
                  <c:v>7.0000000000000001E-3</c:v>
                </c:pt>
                <c:pt idx="51" formatCode="General">
                  <c:v>8.0000000000000002E-3</c:v>
                </c:pt>
                <c:pt idx="52" formatCode="General">
                  <c:v>5.0000000000000001E-3</c:v>
                </c:pt>
                <c:pt idx="53" formatCode="General">
                  <c:v>7.0000000000000001E-3</c:v>
                </c:pt>
                <c:pt idx="54" formatCode="General">
                  <c:v>5.0000000000000001E-3</c:v>
                </c:pt>
                <c:pt idx="55" formatCode="General">
                  <c:v>5.0000000000000001E-3</c:v>
                </c:pt>
                <c:pt idx="56" formatCode="General">
                  <c:v>5.0000000000000001E-3</c:v>
                </c:pt>
                <c:pt idx="57" formatCode="General">
                  <c:v>5.0000000000000001E-3</c:v>
                </c:pt>
                <c:pt idx="58" formatCode="General">
                  <c:v>5.0000000000000001E-3</c:v>
                </c:pt>
                <c:pt idx="59" formatCode="General">
                  <c:v>5.0000000000000001E-3</c:v>
                </c:pt>
                <c:pt idx="60" formatCode="General">
                  <c:v>5.0000000000000001E-3</c:v>
                </c:pt>
                <c:pt idx="61" formatCode="General">
                  <c:v>5.0000000000000001E-3</c:v>
                </c:pt>
                <c:pt idx="62" formatCode="General">
                  <c:v>5.0000000000000001E-3</c:v>
                </c:pt>
                <c:pt idx="63" formatCode="General">
                  <c:v>5.0000000000000001E-3</c:v>
                </c:pt>
                <c:pt idx="64" formatCode="General">
                  <c:v>8.0000000000000002E-3</c:v>
                </c:pt>
                <c:pt idx="65" formatCode="General">
                  <c:v>5.0000000000000001E-3</c:v>
                </c:pt>
                <c:pt idx="66" formatCode="General">
                  <c:v>7.0000000000000001E-3</c:v>
                </c:pt>
                <c:pt idx="67" formatCode="General">
                  <c:v>8.9999999999999993E-3</c:v>
                </c:pt>
                <c:pt idx="68" formatCode="General">
                  <c:v>5.0000000000000001E-3</c:v>
                </c:pt>
                <c:pt idx="69" formatCode="General">
                  <c:v>5.0000000000000001E-3</c:v>
                </c:pt>
                <c:pt idx="70" formatCode="General">
                  <c:v>5.0000000000000001E-3</c:v>
                </c:pt>
                <c:pt idx="71" formatCode="General">
                  <c:v>5.0000000000000001E-3</c:v>
                </c:pt>
                <c:pt idx="72" formatCode="General">
                  <c:v>5.0000000000000001E-3</c:v>
                </c:pt>
                <c:pt idx="73" formatCode="General">
                  <c:v>5.0000000000000001E-3</c:v>
                </c:pt>
                <c:pt idx="74" formatCode="General">
                  <c:v>5.0000000000000001E-3</c:v>
                </c:pt>
                <c:pt idx="75" formatCode="General">
                  <c:v>5.0000000000000001E-3</c:v>
                </c:pt>
                <c:pt idx="76" formatCode="General">
                  <c:v>5.0000000000000001E-3</c:v>
                </c:pt>
                <c:pt idx="77" formatCode="General">
                  <c:v>5.0000000000000001E-3</c:v>
                </c:pt>
                <c:pt idx="78" formatCode="General">
                  <c:v>5.0000000000000001E-3</c:v>
                </c:pt>
                <c:pt idx="79" formatCode="General">
                  <c:v>5.0000000000000001E-3</c:v>
                </c:pt>
                <c:pt idx="80" formatCode="General">
                  <c:v>5.0000000000000001E-3</c:v>
                </c:pt>
                <c:pt idx="81" formatCode="General">
                  <c:v>5.0000000000000001E-3</c:v>
                </c:pt>
                <c:pt idx="82" formatCode="General">
                  <c:v>5.0000000000000001E-3</c:v>
                </c:pt>
                <c:pt idx="83" formatCode="General">
                  <c:v>5.0000000000000001E-3</c:v>
                </c:pt>
                <c:pt idx="84" formatCode="General">
                  <c:v>5.0000000000000001E-3</c:v>
                </c:pt>
                <c:pt idx="85" formatCode="General">
                  <c:v>5.0000000000000001E-3</c:v>
                </c:pt>
                <c:pt idx="86" formatCode="General">
                  <c:v>5.0000000000000001E-3</c:v>
                </c:pt>
                <c:pt idx="87" formatCode="General">
                  <c:v>5.0000000000000001E-3</c:v>
                </c:pt>
                <c:pt idx="88" formatCode="General">
                  <c:v>5.0000000000000001E-3</c:v>
                </c:pt>
                <c:pt idx="89" formatCode="General">
                  <c:v>5.0000000000000001E-3</c:v>
                </c:pt>
                <c:pt idx="90" formatCode="General">
                  <c:v>5.0000000000000001E-3</c:v>
                </c:pt>
                <c:pt idx="91" formatCode="General">
                  <c:v>5.0000000000000001E-3</c:v>
                </c:pt>
                <c:pt idx="92" formatCode="General">
                  <c:v>5.0000000000000001E-3</c:v>
                </c:pt>
                <c:pt idx="93" formatCode="General">
                  <c:v>5.0000000000000001E-3</c:v>
                </c:pt>
                <c:pt idx="94" formatCode="General">
                  <c:v>5.0000000000000001E-3</c:v>
                </c:pt>
                <c:pt idx="95" formatCode="General">
                  <c:v>5.0000000000000001E-3</c:v>
                </c:pt>
                <c:pt idx="96" formatCode="General">
                  <c:v>5.0000000000000001E-3</c:v>
                </c:pt>
                <c:pt idx="97" formatCode="General">
                  <c:v>5.0000000000000001E-3</c:v>
                </c:pt>
                <c:pt idx="98" formatCode="General">
                  <c:v>5.0000000000000001E-3</c:v>
                </c:pt>
                <c:pt idx="99" formatCode="General">
                  <c:v>5.0000000000000001E-3</c:v>
                </c:pt>
                <c:pt idx="100" formatCode="General">
                  <c:v>5.0000000000000001E-3</c:v>
                </c:pt>
                <c:pt idx="101" formatCode="General">
                  <c:v>5.0000000000000001E-3</c:v>
                </c:pt>
                <c:pt idx="102" formatCode="General">
                  <c:v>6.0000000000000001E-3</c:v>
                </c:pt>
                <c:pt idx="103" formatCode="General">
                  <c:v>5.0000000000000001E-3</c:v>
                </c:pt>
                <c:pt idx="104" formatCode="General">
                  <c:v>5.0000000000000001E-3</c:v>
                </c:pt>
                <c:pt idx="106" formatCode="General">
                  <c:v>5.0000000000000001E-3</c:v>
                </c:pt>
                <c:pt idx="108" formatCode="General">
                  <c:v>5.0000000000000001E-3</c:v>
                </c:pt>
                <c:pt idx="109" formatCode="General">
                  <c:v>1.0999999999999999E-2</c:v>
                </c:pt>
                <c:pt idx="110" formatCode="General">
                  <c:v>1.7999999999999999E-2</c:v>
                </c:pt>
                <c:pt idx="111" formatCode="General">
                  <c:v>2.5000000000000001E-2</c:v>
                </c:pt>
                <c:pt idx="112" formatCode="General">
                  <c:v>2.1999999999999999E-2</c:v>
                </c:pt>
                <c:pt idx="113" formatCode="General">
                  <c:v>8.9999999999999993E-3</c:v>
                </c:pt>
                <c:pt idx="114" formatCode="General">
                  <c:v>8.9999999999999993E-3</c:v>
                </c:pt>
                <c:pt idx="115" formatCode="General">
                  <c:v>1.6E-2</c:v>
                </c:pt>
                <c:pt idx="116" formatCode="General">
                  <c:v>1.2E-2</c:v>
                </c:pt>
                <c:pt idx="117" formatCode="General">
                  <c:v>8.0000000000000002E-3</c:v>
                </c:pt>
                <c:pt idx="118" formatCode="General">
                  <c:v>1.0999999999999999E-2</c:v>
                </c:pt>
                <c:pt idx="119" formatCode="General">
                  <c:v>1.4999999999999999E-2</c:v>
                </c:pt>
                <c:pt idx="120" formatCode="General">
                  <c:v>1.0999999999999999E-2</c:v>
                </c:pt>
                <c:pt idx="122" formatCode="General">
                  <c:v>1.4999999999999999E-2</c:v>
                </c:pt>
                <c:pt idx="123" formatCode="General">
                  <c:v>1.0999999999999999E-2</c:v>
                </c:pt>
                <c:pt idx="124" formatCode="General">
                  <c:v>1.4E-2</c:v>
                </c:pt>
                <c:pt idx="125" formatCode="General">
                  <c:v>8.9999999999999993E-3</c:v>
                </c:pt>
                <c:pt idx="126" formatCode="General">
                  <c:v>1.9E-2</c:v>
                </c:pt>
                <c:pt idx="127" formatCode="General">
                  <c:v>6.0000000000000001E-3</c:v>
                </c:pt>
                <c:pt idx="128" formatCode="General">
                  <c:v>7.0000000000000001E-3</c:v>
                </c:pt>
                <c:pt idx="129" formatCode="General">
                  <c:v>6.0000000000000001E-3</c:v>
                </c:pt>
                <c:pt idx="130" formatCode="General">
                  <c:v>5.0000000000000001E-3</c:v>
                </c:pt>
                <c:pt idx="131" formatCode="General">
                  <c:v>8.0000000000000002E-3</c:v>
                </c:pt>
                <c:pt idx="132" formatCode="General">
                  <c:v>5.0000000000000001E-3</c:v>
                </c:pt>
                <c:pt idx="133" formatCode="General">
                  <c:v>6.0000000000000001E-3</c:v>
                </c:pt>
                <c:pt idx="134" formatCode="General">
                  <c:v>5.0000000000000001E-3</c:v>
                </c:pt>
                <c:pt idx="135" formatCode="General">
                  <c:v>6.0000000000000001E-3</c:v>
                </c:pt>
                <c:pt idx="136" formatCode="General">
                  <c:v>5.0000000000000001E-3</c:v>
                </c:pt>
                <c:pt idx="137" formatCode="General">
                  <c:v>7.0000000000000001E-3</c:v>
                </c:pt>
                <c:pt idx="138" formatCode="General">
                  <c:v>5.0000000000000001E-3</c:v>
                </c:pt>
                <c:pt idx="139" formatCode="General">
                  <c:v>6.0000000000000001E-3</c:v>
                </c:pt>
                <c:pt idx="140" formatCode="General">
                  <c:v>5.0000000000000001E-3</c:v>
                </c:pt>
                <c:pt idx="141" formatCode="General">
                  <c:v>7.0000000000000001E-3</c:v>
                </c:pt>
                <c:pt idx="142" formatCode="General">
                  <c:v>8.9999999999999993E-3</c:v>
                </c:pt>
                <c:pt idx="143" formatCode="General">
                  <c:v>8.0000000000000002E-3</c:v>
                </c:pt>
                <c:pt idx="144" formatCode="General">
                  <c:v>7.0000000000000001E-3</c:v>
                </c:pt>
                <c:pt idx="145" formatCode="General">
                  <c:v>5.0000000000000001E-3</c:v>
                </c:pt>
                <c:pt idx="146" formatCode="General">
                  <c:v>7.0000000000000001E-3</c:v>
                </c:pt>
                <c:pt idx="147" formatCode="General">
                  <c:v>6.0000000000000001E-3</c:v>
                </c:pt>
                <c:pt idx="148" formatCode="General">
                  <c:v>7.0000000000000001E-3</c:v>
                </c:pt>
                <c:pt idx="149" formatCode="General">
                  <c:v>5.0000000000000001E-3</c:v>
                </c:pt>
                <c:pt idx="150" formatCode="General">
                  <c:v>7.0000000000000001E-3</c:v>
                </c:pt>
                <c:pt idx="151" formatCode="General">
                  <c:v>5.0000000000000001E-3</c:v>
                </c:pt>
                <c:pt idx="152" formatCode="General">
                  <c:v>5.0000000000000001E-3</c:v>
                </c:pt>
                <c:pt idx="153" formatCode="General">
                  <c:v>8.9999999999999993E-3</c:v>
                </c:pt>
                <c:pt idx="154" formatCode="General">
                  <c:v>5.0000000000000001E-3</c:v>
                </c:pt>
                <c:pt idx="155" formatCode="General">
                  <c:v>5.0000000000000001E-3</c:v>
                </c:pt>
                <c:pt idx="156" formatCode="General">
                  <c:v>5.0000000000000001E-3</c:v>
                </c:pt>
                <c:pt idx="157" formatCode="General">
                  <c:v>5.0000000000000001E-3</c:v>
                </c:pt>
                <c:pt idx="158" formatCode="General">
                  <c:v>5.0000000000000001E-3</c:v>
                </c:pt>
                <c:pt idx="159" formatCode="General">
                  <c:v>7.0000000000000001E-3</c:v>
                </c:pt>
                <c:pt idx="160" formatCode="General">
                  <c:v>5.0000000000000001E-3</c:v>
                </c:pt>
                <c:pt idx="161" formatCode="General">
                  <c:v>6.0000000000000001E-3</c:v>
                </c:pt>
                <c:pt idx="162" formatCode="General">
                  <c:v>5.0000000000000001E-3</c:v>
                </c:pt>
                <c:pt idx="163" formatCode="General">
                  <c:v>6.0000000000000001E-3</c:v>
                </c:pt>
                <c:pt idx="164" formatCode="General">
                  <c:v>6.0000000000000001E-3</c:v>
                </c:pt>
                <c:pt idx="165" formatCode="General">
                  <c:v>5.0000000000000001E-3</c:v>
                </c:pt>
                <c:pt idx="166" formatCode="General">
                  <c:v>5.0000000000000001E-3</c:v>
                </c:pt>
                <c:pt idx="167" formatCode="General">
                  <c:v>6.0000000000000001E-3</c:v>
                </c:pt>
                <c:pt idx="168" formatCode="General">
                  <c:v>5.0000000000000001E-3</c:v>
                </c:pt>
                <c:pt idx="169" formatCode="General">
                  <c:v>0.01</c:v>
                </c:pt>
                <c:pt idx="170" formatCode="General">
                  <c:v>8.0000000000000002E-3</c:v>
                </c:pt>
                <c:pt idx="171" formatCode="General">
                  <c:v>5.0000000000000001E-3</c:v>
                </c:pt>
                <c:pt idx="172" formatCode="General">
                  <c:v>5.0000000000000001E-3</c:v>
                </c:pt>
                <c:pt idx="173" formatCode="General">
                  <c:v>5.0000000000000001E-3</c:v>
                </c:pt>
                <c:pt idx="174" formatCode="General">
                  <c:v>8.9999999999999993E-3</c:v>
                </c:pt>
                <c:pt idx="175" formatCode="General">
                  <c:v>1.9E-2</c:v>
                </c:pt>
                <c:pt idx="176" formatCode="General">
                  <c:v>1.6E-2</c:v>
                </c:pt>
                <c:pt idx="177" formatCode="General">
                  <c:v>1.6E-2</c:v>
                </c:pt>
                <c:pt idx="178" formatCode="General">
                  <c:v>1.9E-2</c:v>
                </c:pt>
                <c:pt idx="179" formatCode="General">
                  <c:v>1.7999999999999999E-2</c:v>
                </c:pt>
                <c:pt idx="180" formatCode="General">
                  <c:v>1.6E-2</c:v>
                </c:pt>
                <c:pt idx="181" formatCode="General">
                  <c:v>7.0000000000000001E-3</c:v>
                </c:pt>
                <c:pt idx="182" formatCode="General">
                  <c:v>6.0000000000000001E-3</c:v>
                </c:pt>
                <c:pt idx="183" formatCode="General">
                  <c:v>5.0000000000000001E-3</c:v>
                </c:pt>
                <c:pt idx="184" formatCode="General">
                  <c:v>5.0000000000000001E-3</c:v>
                </c:pt>
                <c:pt idx="185" formatCode="General">
                  <c:v>7.0000000000000001E-3</c:v>
                </c:pt>
                <c:pt idx="186" formatCode="General">
                  <c:v>1.2E-2</c:v>
                </c:pt>
                <c:pt idx="187" formatCode="General">
                  <c:v>8.9999999999999993E-3</c:v>
                </c:pt>
                <c:pt idx="188" formatCode="General">
                  <c:v>5.0000000000000001E-3</c:v>
                </c:pt>
                <c:pt idx="189" formatCode="General">
                  <c:v>7.0000000000000001E-3</c:v>
                </c:pt>
                <c:pt idx="190" formatCode="General">
                  <c:v>8.0000000000000002E-3</c:v>
                </c:pt>
                <c:pt idx="191" formatCode="General">
                  <c:v>8.0000000000000002E-3</c:v>
                </c:pt>
                <c:pt idx="192" formatCode="General">
                  <c:v>5.0000000000000001E-3</c:v>
                </c:pt>
                <c:pt idx="193" formatCode="General">
                  <c:v>5.0000000000000001E-3</c:v>
                </c:pt>
                <c:pt idx="194" formatCode="General">
                  <c:v>6.0000000000000001E-3</c:v>
                </c:pt>
                <c:pt idx="195" formatCode="General">
                  <c:v>5.0000000000000001E-3</c:v>
                </c:pt>
                <c:pt idx="196" formatCode="General">
                  <c:v>6.0000000000000001E-3</c:v>
                </c:pt>
                <c:pt idx="197" formatCode="General">
                  <c:v>5.0000000000000001E-3</c:v>
                </c:pt>
                <c:pt idx="198" formatCode="General">
                  <c:v>5.0000000000000001E-3</c:v>
                </c:pt>
                <c:pt idx="199" formatCode="General">
                  <c:v>6.0000000000000001E-3</c:v>
                </c:pt>
                <c:pt idx="200" formatCode="General">
                  <c:v>5.0000000000000001E-3</c:v>
                </c:pt>
                <c:pt idx="201" formatCode="General">
                  <c:v>5.0000000000000001E-3</c:v>
                </c:pt>
                <c:pt idx="202" formatCode="General">
                  <c:v>8.9999999999999993E-3</c:v>
                </c:pt>
                <c:pt idx="203" formatCode="General">
                  <c:v>5.0000000000000001E-3</c:v>
                </c:pt>
                <c:pt idx="204" formatCode="General">
                  <c:v>5.0000000000000001E-3</c:v>
                </c:pt>
                <c:pt idx="205" formatCode="General">
                  <c:v>5.0000000000000001E-3</c:v>
                </c:pt>
                <c:pt idx="206" formatCode="General">
                  <c:v>1.9E-2</c:v>
                </c:pt>
                <c:pt idx="207" formatCode="General">
                  <c:v>1.0999999999999999E-2</c:v>
                </c:pt>
                <c:pt idx="208" formatCode="General">
                  <c:v>1.2999999999999999E-2</c:v>
                </c:pt>
                <c:pt idx="209" formatCode="General">
                  <c:v>1.4E-2</c:v>
                </c:pt>
                <c:pt idx="210" formatCode="General">
                  <c:v>1.4999999999999999E-2</c:v>
                </c:pt>
                <c:pt idx="211" formatCode="General">
                  <c:v>1.4999999999999999E-2</c:v>
                </c:pt>
                <c:pt idx="212" formatCode="General">
                  <c:v>0.01</c:v>
                </c:pt>
                <c:pt idx="213" formatCode="General">
                  <c:v>1.4E-2</c:v>
                </c:pt>
                <c:pt idx="214" formatCode="General">
                  <c:v>2.5000000000000001E-2</c:v>
                </c:pt>
                <c:pt idx="215" formatCode="General">
                  <c:v>1.7000000000000001E-2</c:v>
                </c:pt>
                <c:pt idx="216" formatCode="General">
                  <c:v>1.7999999999999999E-2</c:v>
                </c:pt>
                <c:pt idx="217" formatCode="General">
                  <c:v>0.02</c:v>
                </c:pt>
                <c:pt idx="218" formatCode="General">
                  <c:v>2.1000000000000001E-2</c:v>
                </c:pt>
                <c:pt idx="219" formatCode="General">
                  <c:v>0.02</c:v>
                </c:pt>
                <c:pt idx="220" formatCode="General">
                  <c:v>2.1000000000000001E-2</c:v>
                </c:pt>
                <c:pt idx="221" formatCode="General">
                  <c:v>1.6E-2</c:v>
                </c:pt>
                <c:pt idx="222" formatCode="General">
                  <c:v>1.9E-2</c:v>
                </c:pt>
                <c:pt idx="223" formatCode="General">
                  <c:v>1.7000000000000001E-2</c:v>
                </c:pt>
                <c:pt idx="224" formatCode="General">
                  <c:v>2.4E-2</c:v>
                </c:pt>
                <c:pt idx="225" formatCode="General">
                  <c:v>1.7000000000000001E-2</c:v>
                </c:pt>
                <c:pt idx="226" formatCode="General">
                  <c:v>2.1000000000000001E-2</c:v>
                </c:pt>
                <c:pt idx="227" formatCode="General">
                  <c:v>2.3E-2</c:v>
                </c:pt>
                <c:pt idx="228" formatCode="General">
                  <c:v>1.7000000000000001E-2</c:v>
                </c:pt>
                <c:pt idx="229" formatCode="General">
                  <c:v>2.4E-2</c:v>
                </c:pt>
                <c:pt idx="230" formatCode="General">
                  <c:v>1.4E-2</c:v>
                </c:pt>
                <c:pt idx="231" formatCode="General">
                  <c:v>2.4E-2</c:v>
                </c:pt>
                <c:pt idx="232" formatCode="General">
                  <c:v>2.1999999999999999E-2</c:v>
                </c:pt>
                <c:pt idx="233" formatCode="General">
                  <c:v>2.1999999999999999E-2</c:v>
                </c:pt>
                <c:pt idx="234" formatCode="General">
                  <c:v>2.1000000000000001E-2</c:v>
                </c:pt>
                <c:pt idx="235" formatCode="General">
                  <c:v>2.4E-2</c:v>
                </c:pt>
                <c:pt idx="236" formatCode="General">
                  <c:v>2.5000000000000001E-2</c:v>
                </c:pt>
                <c:pt idx="237" formatCode="General">
                  <c:v>2.3E-2</c:v>
                </c:pt>
                <c:pt idx="238" formatCode="General">
                  <c:v>2.4E-2</c:v>
                </c:pt>
                <c:pt idx="239" formatCode="General">
                  <c:v>0.02</c:v>
                </c:pt>
                <c:pt idx="240" formatCode="General">
                  <c:v>5.0000000000000001E-3</c:v>
                </c:pt>
                <c:pt idx="241" formatCode="General">
                  <c:v>2.3E-2</c:v>
                </c:pt>
                <c:pt idx="242" formatCode="General">
                  <c:v>2.3E-2</c:v>
                </c:pt>
                <c:pt idx="243" formatCode="General">
                  <c:v>2.3E-2</c:v>
                </c:pt>
                <c:pt idx="244" formatCode="General">
                  <c:v>2.5000000000000001E-2</c:v>
                </c:pt>
                <c:pt idx="245" formatCode="General">
                  <c:v>2.1999999999999999E-2</c:v>
                </c:pt>
                <c:pt idx="246" formatCode="General">
                  <c:v>0.02</c:v>
                </c:pt>
                <c:pt idx="247" formatCode="General">
                  <c:v>2.3E-2</c:v>
                </c:pt>
                <c:pt idx="248" formatCode="General">
                  <c:v>1.7000000000000001E-2</c:v>
                </c:pt>
                <c:pt idx="249" formatCode="General">
                  <c:v>1.7000000000000001E-2</c:v>
                </c:pt>
                <c:pt idx="250" formatCode="General">
                  <c:v>0.01</c:v>
                </c:pt>
                <c:pt idx="251" formatCode="General">
                  <c:v>0.02</c:v>
                </c:pt>
                <c:pt idx="252" formatCode="General">
                  <c:v>1.7999999999999999E-2</c:v>
                </c:pt>
                <c:pt idx="253" formatCode="General">
                  <c:v>2.1000000000000001E-2</c:v>
                </c:pt>
                <c:pt idx="254" formatCode="General">
                  <c:v>0.01</c:v>
                </c:pt>
                <c:pt idx="255" formatCode="General">
                  <c:v>8.9999999999999993E-3</c:v>
                </c:pt>
                <c:pt idx="256" formatCode="General">
                  <c:v>1.6E-2</c:v>
                </c:pt>
                <c:pt idx="257" formatCode="General">
                  <c:v>1.2999999999999999E-2</c:v>
                </c:pt>
                <c:pt idx="258" formatCode="General">
                  <c:v>1.7000000000000001E-2</c:v>
                </c:pt>
                <c:pt idx="259" formatCode="General">
                  <c:v>1.9E-2</c:v>
                </c:pt>
                <c:pt idx="260" formatCode="General">
                  <c:v>1.2E-2</c:v>
                </c:pt>
                <c:pt idx="261" formatCode="General">
                  <c:v>8.9999999999999993E-3</c:v>
                </c:pt>
                <c:pt idx="262" formatCode="General">
                  <c:v>1.4999999999999999E-2</c:v>
                </c:pt>
                <c:pt idx="263" formatCode="General">
                  <c:v>1.2E-2</c:v>
                </c:pt>
                <c:pt idx="264" formatCode="General">
                  <c:v>1.6E-2</c:v>
                </c:pt>
                <c:pt idx="265" formatCode="General">
                  <c:v>1.4E-2</c:v>
                </c:pt>
                <c:pt idx="266" formatCode="General">
                  <c:v>1.2999999999999999E-2</c:v>
                </c:pt>
                <c:pt idx="267" formatCode="General">
                  <c:v>0.01</c:v>
                </c:pt>
                <c:pt idx="268" formatCode="General">
                  <c:v>6.0000000000000001E-3</c:v>
                </c:pt>
                <c:pt idx="269" formatCode="General">
                  <c:v>6.0000000000000001E-3</c:v>
                </c:pt>
                <c:pt idx="270" formatCode="General">
                  <c:v>8.0000000000000002E-3</c:v>
                </c:pt>
                <c:pt idx="271" formatCode="General">
                  <c:v>1.2999999999999999E-2</c:v>
                </c:pt>
                <c:pt idx="272" formatCode="General">
                  <c:v>1.6E-2</c:v>
                </c:pt>
                <c:pt idx="273" formatCode="General">
                  <c:v>5.0000000000000001E-3</c:v>
                </c:pt>
                <c:pt idx="274" formatCode="General">
                  <c:v>8.0000000000000002E-3</c:v>
                </c:pt>
                <c:pt idx="275" formatCode="General">
                  <c:v>1.7999999999999999E-2</c:v>
                </c:pt>
                <c:pt idx="276" formatCode="General">
                  <c:v>1.4999999999999999E-2</c:v>
                </c:pt>
                <c:pt idx="277" formatCode="General">
                  <c:v>5.0000000000000001E-3</c:v>
                </c:pt>
                <c:pt idx="278" formatCode="General">
                  <c:v>5.0000000000000001E-3</c:v>
                </c:pt>
                <c:pt idx="279" formatCode="General">
                  <c:v>5.0000000000000001E-3</c:v>
                </c:pt>
                <c:pt idx="280" formatCode="General">
                  <c:v>7.0000000000000001E-3</c:v>
                </c:pt>
                <c:pt idx="281" formatCode="General">
                  <c:v>8.0000000000000002E-3</c:v>
                </c:pt>
                <c:pt idx="282" formatCode="General">
                  <c:v>5.0000000000000001E-3</c:v>
                </c:pt>
                <c:pt idx="283" formatCode="General">
                  <c:v>8.9999999999999993E-3</c:v>
                </c:pt>
                <c:pt idx="284" formatCode="General">
                  <c:v>5.0000000000000001E-3</c:v>
                </c:pt>
                <c:pt idx="285" formatCode="General">
                  <c:v>7.0000000000000001E-3</c:v>
                </c:pt>
                <c:pt idx="286" formatCode="General">
                  <c:v>5.0000000000000001E-3</c:v>
                </c:pt>
                <c:pt idx="287" formatCode="General">
                  <c:v>5.0000000000000001E-3</c:v>
                </c:pt>
                <c:pt idx="288" formatCode="General">
                  <c:v>5.0000000000000001E-3</c:v>
                </c:pt>
                <c:pt idx="289" formatCode="General">
                  <c:v>1.6E-2</c:v>
                </c:pt>
                <c:pt idx="290" formatCode="General">
                  <c:v>1.4999999999999999E-2</c:v>
                </c:pt>
                <c:pt idx="291" formatCode="General">
                  <c:v>1.4999999999999999E-2</c:v>
                </c:pt>
                <c:pt idx="292" formatCode="General">
                  <c:v>5.0000000000000001E-3</c:v>
                </c:pt>
                <c:pt idx="293" formatCode="General">
                  <c:v>1.9E-2</c:v>
                </c:pt>
                <c:pt idx="294" formatCode="General">
                  <c:v>1.6E-2</c:v>
                </c:pt>
                <c:pt idx="295" formatCode="General">
                  <c:v>1.2E-2</c:v>
                </c:pt>
                <c:pt idx="296" formatCode="General">
                  <c:v>1.6E-2</c:v>
                </c:pt>
                <c:pt idx="297" formatCode="General">
                  <c:v>0.01</c:v>
                </c:pt>
                <c:pt idx="298" formatCode="General">
                  <c:v>1.4E-2</c:v>
                </c:pt>
                <c:pt idx="299" formatCode="General">
                  <c:v>1.2E-2</c:v>
                </c:pt>
                <c:pt idx="300" formatCode="General">
                  <c:v>1.4E-2</c:v>
                </c:pt>
                <c:pt idx="301" formatCode="General">
                  <c:v>1.2999999999999999E-2</c:v>
                </c:pt>
                <c:pt idx="302" formatCode="General">
                  <c:v>1.2999999999999999E-2</c:v>
                </c:pt>
                <c:pt idx="303" formatCode="General">
                  <c:v>1.7000000000000001E-2</c:v>
                </c:pt>
                <c:pt idx="304" formatCode="General">
                  <c:v>2.1000000000000001E-2</c:v>
                </c:pt>
                <c:pt idx="305" formatCode="General">
                  <c:v>8.9999999999999993E-3</c:v>
                </c:pt>
                <c:pt idx="306" formatCode="General">
                  <c:v>1.0999999999999999E-2</c:v>
                </c:pt>
                <c:pt idx="307" formatCode="General">
                  <c:v>7.0000000000000001E-3</c:v>
                </c:pt>
                <c:pt idx="308" formatCode="General">
                  <c:v>2.1000000000000001E-2</c:v>
                </c:pt>
                <c:pt idx="309" formatCode="General">
                  <c:v>5.0000000000000001E-3</c:v>
                </c:pt>
                <c:pt idx="310" formatCode="General">
                  <c:v>1.4999999999999999E-2</c:v>
                </c:pt>
                <c:pt idx="311" formatCode="General">
                  <c:v>1.4999999999999999E-2</c:v>
                </c:pt>
                <c:pt idx="312" formatCode="General">
                  <c:v>1.7999999999999999E-2</c:v>
                </c:pt>
                <c:pt idx="313" formatCode="General">
                  <c:v>1.2E-2</c:v>
                </c:pt>
                <c:pt idx="314" formatCode="General">
                  <c:v>8.9999999999999993E-3</c:v>
                </c:pt>
                <c:pt idx="315" formatCode="General">
                  <c:v>1.4E-2</c:v>
                </c:pt>
                <c:pt idx="316" formatCode="General">
                  <c:v>1.7999999999999999E-2</c:v>
                </c:pt>
                <c:pt idx="317" formatCode="General">
                  <c:v>5.0000000000000001E-3</c:v>
                </c:pt>
                <c:pt idx="318" formatCode="General">
                  <c:v>2.3E-2</c:v>
                </c:pt>
                <c:pt idx="319" formatCode="General">
                  <c:v>5.0000000000000001E-3</c:v>
                </c:pt>
                <c:pt idx="320" formatCode="General">
                  <c:v>5.0000000000000001E-3</c:v>
                </c:pt>
                <c:pt idx="321" formatCode="General">
                  <c:v>2.1999999999999999E-2</c:v>
                </c:pt>
                <c:pt idx="322" formatCode="General">
                  <c:v>8.9999999999999993E-3</c:v>
                </c:pt>
                <c:pt idx="323" formatCode="General">
                  <c:v>2.3E-2</c:v>
                </c:pt>
                <c:pt idx="324" formatCode="General">
                  <c:v>5.0000000000000001E-3</c:v>
                </c:pt>
                <c:pt idx="325" formatCode="General">
                  <c:v>1.2999999999999999E-2</c:v>
                </c:pt>
                <c:pt idx="326" formatCode="General">
                  <c:v>1.4E-2</c:v>
                </c:pt>
                <c:pt idx="327" formatCode="General">
                  <c:v>1.0999999999999999E-2</c:v>
                </c:pt>
                <c:pt idx="328" formatCode="General">
                  <c:v>1.4E-2</c:v>
                </c:pt>
                <c:pt idx="329" formatCode="General">
                  <c:v>5.0000000000000001E-3</c:v>
                </c:pt>
                <c:pt idx="330" formatCode="General">
                  <c:v>1.2999999999999999E-2</c:v>
                </c:pt>
                <c:pt idx="331" formatCode="General">
                  <c:v>8.9999999999999993E-3</c:v>
                </c:pt>
                <c:pt idx="332" formatCode="General">
                  <c:v>5.0000000000000001E-3</c:v>
                </c:pt>
                <c:pt idx="333" formatCode="General">
                  <c:v>1.7999999999999999E-2</c:v>
                </c:pt>
                <c:pt idx="334" formatCode="General">
                  <c:v>5.0000000000000001E-3</c:v>
                </c:pt>
                <c:pt idx="335" formatCode="General">
                  <c:v>1.4999999999999999E-2</c:v>
                </c:pt>
                <c:pt idx="336" formatCode="General">
                  <c:v>5.0000000000000001E-3</c:v>
                </c:pt>
                <c:pt idx="337" formatCode="General">
                  <c:v>1.4E-2</c:v>
                </c:pt>
                <c:pt idx="338" formatCode="General">
                  <c:v>5.0000000000000001E-3</c:v>
                </c:pt>
                <c:pt idx="339" formatCode="General">
                  <c:v>5.0000000000000001E-3</c:v>
                </c:pt>
                <c:pt idx="340" formatCode="General">
                  <c:v>1.4999999999999999E-2</c:v>
                </c:pt>
                <c:pt idx="341" formatCode="General">
                  <c:v>1.9E-2</c:v>
                </c:pt>
                <c:pt idx="342" formatCode="General">
                  <c:v>5.0000000000000001E-3</c:v>
                </c:pt>
                <c:pt idx="343" formatCode="General">
                  <c:v>2.1000000000000001E-2</c:v>
                </c:pt>
                <c:pt idx="344" formatCode="General">
                  <c:v>1.2999999999999999E-2</c:v>
                </c:pt>
                <c:pt idx="345" formatCode="General">
                  <c:v>8.9999999999999993E-3</c:v>
                </c:pt>
                <c:pt idx="346" formatCode="General">
                  <c:v>1.0999999999999999E-2</c:v>
                </c:pt>
                <c:pt idx="347" formatCode="General">
                  <c:v>1.6E-2</c:v>
                </c:pt>
                <c:pt idx="348" formatCode="General">
                  <c:v>1.0999999999999999E-2</c:v>
                </c:pt>
                <c:pt idx="349" formatCode="General">
                  <c:v>5.0000000000000001E-3</c:v>
                </c:pt>
                <c:pt idx="350" formatCode="General">
                  <c:v>5.0000000000000001E-3</c:v>
                </c:pt>
                <c:pt idx="351" formatCode="General">
                  <c:v>1.7000000000000001E-2</c:v>
                </c:pt>
                <c:pt idx="353" formatCode="General">
                  <c:v>5.0000000000000001E-3</c:v>
                </c:pt>
                <c:pt idx="354" formatCode="General">
                  <c:v>8.9999999999999993E-3</c:v>
                </c:pt>
                <c:pt idx="355" formatCode="General">
                  <c:v>5.0000000000000001E-3</c:v>
                </c:pt>
                <c:pt idx="356" formatCode="General">
                  <c:v>1.2E-2</c:v>
                </c:pt>
                <c:pt idx="357" formatCode="General">
                  <c:v>8.9999999999999993E-3</c:v>
                </c:pt>
                <c:pt idx="358" formatCode="General">
                  <c:v>1.2E-2</c:v>
                </c:pt>
                <c:pt idx="359" formatCode="General">
                  <c:v>1.0999999999999999E-2</c:v>
                </c:pt>
                <c:pt idx="360">
                  <c:v>0.01</c:v>
                </c:pt>
                <c:pt idx="361" formatCode="General">
                  <c:v>1.0999999999999999E-2</c:v>
                </c:pt>
                <c:pt idx="362" formatCode="General">
                  <c:v>0.01</c:v>
                </c:pt>
                <c:pt idx="363" formatCode="General">
                  <c:v>1.2E-2</c:v>
                </c:pt>
                <c:pt idx="364" formatCode="General">
                  <c:v>1.2E-2</c:v>
                </c:pt>
                <c:pt idx="365" formatCode="General">
                  <c:v>1.2999999999999999E-2</c:v>
                </c:pt>
                <c:pt idx="366" formatCode="General">
                  <c:v>5.0000000000000001E-3</c:v>
                </c:pt>
                <c:pt idx="367" formatCode="General">
                  <c:v>0.01</c:v>
                </c:pt>
                <c:pt idx="368" formatCode="General">
                  <c:v>7.0000000000000001E-3</c:v>
                </c:pt>
                <c:pt idx="369" formatCode="General">
                  <c:v>8.9999999999999993E-3</c:v>
                </c:pt>
                <c:pt idx="370" formatCode="General">
                  <c:v>6.0000000000000001E-3</c:v>
                </c:pt>
                <c:pt idx="371" formatCode="General">
                  <c:v>8.9999999999999993E-3</c:v>
                </c:pt>
                <c:pt idx="372" formatCode="General">
                  <c:v>1.2E-2</c:v>
                </c:pt>
                <c:pt idx="373" formatCode="General">
                  <c:v>1.2999999999999999E-2</c:v>
                </c:pt>
                <c:pt idx="374" formatCode="General">
                  <c:v>5.0000000000000001E-3</c:v>
                </c:pt>
                <c:pt idx="375" formatCode="General">
                  <c:v>8.9999999999999993E-3</c:v>
                </c:pt>
                <c:pt idx="376" formatCode="General">
                  <c:v>8.9999999999999993E-3</c:v>
                </c:pt>
                <c:pt idx="377" formatCode="General">
                  <c:v>5.0000000000000001E-3</c:v>
                </c:pt>
                <c:pt idx="378" formatCode="General">
                  <c:v>5.0000000000000001E-3</c:v>
                </c:pt>
                <c:pt idx="379" formatCode="General">
                  <c:v>1.2E-2</c:v>
                </c:pt>
                <c:pt idx="380" formatCode="General">
                  <c:v>1.0999999999999999E-2</c:v>
                </c:pt>
                <c:pt idx="381" formatCode="General">
                  <c:v>1.4E-2</c:v>
                </c:pt>
                <c:pt idx="382" formatCode="General">
                  <c:v>1.2999999999999999E-2</c:v>
                </c:pt>
                <c:pt idx="383" formatCode="General">
                  <c:v>7.0000000000000001E-3</c:v>
                </c:pt>
                <c:pt idx="384" formatCode="General">
                  <c:v>5.0000000000000001E-3</c:v>
                </c:pt>
                <c:pt idx="385" formatCode="General">
                  <c:v>5.0000000000000001E-3</c:v>
                </c:pt>
                <c:pt idx="386" formatCode="General">
                  <c:v>1.2999999999999999E-2</c:v>
                </c:pt>
                <c:pt idx="387" formatCode="General">
                  <c:v>1.2999999999999999E-2</c:v>
                </c:pt>
                <c:pt idx="388" formatCode="General">
                  <c:v>1.4E-2</c:v>
                </c:pt>
                <c:pt idx="389" formatCode="General">
                  <c:v>1.2E-2</c:v>
                </c:pt>
                <c:pt idx="390" formatCode="General">
                  <c:v>1.7999999999999999E-2</c:v>
                </c:pt>
                <c:pt idx="391" formatCode="General">
                  <c:v>0.01</c:v>
                </c:pt>
                <c:pt idx="392" formatCode="General">
                  <c:v>1.7999999999999999E-2</c:v>
                </c:pt>
                <c:pt idx="393" formatCode="General">
                  <c:v>1.4999999999999999E-2</c:v>
                </c:pt>
                <c:pt idx="394" formatCode="General">
                  <c:v>5.0000000000000001E-3</c:v>
                </c:pt>
                <c:pt idx="395" formatCode="General">
                  <c:v>1.0999999999999999E-2</c:v>
                </c:pt>
                <c:pt idx="396" formatCode="General">
                  <c:v>1.2E-2</c:v>
                </c:pt>
                <c:pt idx="397" formatCode="General">
                  <c:v>1.4999999999999999E-2</c:v>
                </c:pt>
                <c:pt idx="398" formatCode="General">
                  <c:v>1.4E-2</c:v>
                </c:pt>
                <c:pt idx="399" formatCode="General">
                  <c:v>1.6E-2</c:v>
                </c:pt>
                <c:pt idx="400" formatCode="General">
                  <c:v>1.7999999999999999E-2</c:v>
                </c:pt>
                <c:pt idx="402" formatCode="General">
                  <c:v>1.7999999999999999E-2</c:v>
                </c:pt>
                <c:pt idx="403" formatCode="General">
                  <c:v>1.4E-2</c:v>
                </c:pt>
                <c:pt idx="404" formatCode="General">
                  <c:v>1.0999999999999999E-2</c:v>
                </c:pt>
                <c:pt idx="405" formatCode="General">
                  <c:v>1.7999999999999999E-2</c:v>
                </c:pt>
                <c:pt idx="406" formatCode="General">
                  <c:v>1.4E-2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F9A5-4D03-A234-10E087590A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61922512"/>
        <c:axId val="1"/>
      </c:scatterChart>
      <c:dateAx>
        <c:axId val="1561922512"/>
        <c:scaling>
          <c:orientation val="minMax"/>
          <c:max val="46023"/>
          <c:min val="38353"/>
        </c:scaling>
        <c:delete val="0"/>
        <c:axPos val="b"/>
        <c:numFmt formatCode="[$-C0A]mmm\-yy;@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"/>
        <c:crosses val="autoZero"/>
        <c:auto val="0"/>
        <c:lblOffset val="100"/>
        <c:baseTimeUnit val="days"/>
        <c:majorUnit val="1"/>
        <c:majorTimeUnit val="years"/>
        <c:minorUnit val="13"/>
        <c:minorTimeUnit val="days"/>
      </c:dateAx>
      <c:valAx>
        <c:axId val="1"/>
        <c:scaling>
          <c:orientation val="minMax"/>
          <c:max val="0.1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8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CL"/>
                  <a:t>Molibdeno Total (mg/l)</a:t>
                </a:r>
              </a:p>
            </c:rich>
          </c:tx>
          <c:layout>
            <c:manualLayout>
              <c:xMode val="edge"/>
              <c:yMode val="edge"/>
              <c:x val="3.4220648069548928E-2"/>
              <c:y val="0.29302921517681824"/>
            </c:manualLayout>
          </c:layout>
          <c:overlay val="0"/>
          <c:spPr>
            <a:noFill/>
            <a:ln w="25400">
              <a:noFill/>
            </a:ln>
          </c:spPr>
        </c:title>
        <c:numFmt formatCode="0.00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561922512"/>
        <c:crosses val="autoZero"/>
        <c:crossBetween val="between"/>
      </c:valAx>
      <c:spPr>
        <a:solidFill>
          <a:schemeClr val="bg1"/>
        </a:solidFill>
        <a:ln w="12700">
          <a:solidFill>
            <a:srgbClr val="808080"/>
          </a:solidFill>
          <a:prstDash val="solid"/>
        </a:ln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2572454849487355"/>
          <c:y val="0.87664940601854613"/>
          <c:w val="0.48501009864473255"/>
          <c:h val="8.5337405872124905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  <a:effectLst>
          <a:outerShdw dist="35921" dir="2700000" algn="br">
            <a:srgbClr val="000000"/>
          </a:outerShdw>
        </a:effectLst>
      </c:spPr>
      <c:txPr>
        <a:bodyPr/>
        <a:lstStyle/>
        <a:p>
          <a:pPr>
            <a:defRPr sz="9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CL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CL" sz="1000"/>
              <a:t>
</a:t>
            </a:r>
            <a:r>
              <a:rPr lang="es-CL" sz="1000" b="1" i="0" u="none" strike="noStrike" baseline="0">
                <a:effectLst/>
              </a:rPr>
              <a:t>Pozo APR Caimanes abastecimiento agua Potable.</a:t>
            </a:r>
            <a:endParaRPr lang="es-CL" sz="1000"/>
          </a:p>
        </c:rich>
      </c:tx>
      <c:layout>
        <c:manualLayout>
          <c:xMode val="edge"/>
          <c:yMode val="edge"/>
          <c:x val="0.2204706879172571"/>
          <c:y val="1.2120298564694525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3307991902149313"/>
          <c:y val="0.14899336981702344"/>
          <c:w val="0.84030496255733367"/>
          <c:h val="0.59328075607911501"/>
        </c:manualLayout>
      </c:layout>
      <c:lineChart>
        <c:grouping val="standard"/>
        <c:varyColors val="0"/>
        <c:ser>
          <c:idx val="0"/>
          <c:order val="1"/>
          <c:tx>
            <c:strRef>
              <c:f>'ABF19 Caimanes'!$G$1</c:f>
              <c:strCache>
                <c:ptCount val="1"/>
                <c:pt idx="0">
                  <c:v>Límite Referencial NCh 1333 Coliformes Fecales = 1000 NMP/100ml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cat>
            <c:numRef>
              <c:f>'ABF19 Caimanes'!$A$2:$A$408</c:f>
              <c:numCache>
                <c:formatCode>d\-mmm\-yy</c:formatCode>
                <c:ptCount val="407"/>
                <c:pt idx="0">
                  <c:v>38383</c:v>
                </c:pt>
                <c:pt idx="1">
                  <c:v>38398</c:v>
                </c:pt>
                <c:pt idx="2">
                  <c:v>38440</c:v>
                </c:pt>
                <c:pt idx="3">
                  <c:v>38468</c:v>
                </c:pt>
                <c:pt idx="4">
                  <c:v>38488</c:v>
                </c:pt>
                <c:pt idx="5">
                  <c:v>38519</c:v>
                </c:pt>
                <c:pt idx="6">
                  <c:v>38545</c:v>
                </c:pt>
                <c:pt idx="7">
                  <c:v>38569</c:v>
                </c:pt>
                <c:pt idx="8">
                  <c:v>38617</c:v>
                </c:pt>
                <c:pt idx="9">
                  <c:v>38642</c:v>
                </c:pt>
                <c:pt idx="10">
                  <c:v>38663</c:v>
                </c:pt>
                <c:pt idx="11">
                  <c:v>38701</c:v>
                </c:pt>
                <c:pt idx="12">
                  <c:v>38727</c:v>
                </c:pt>
                <c:pt idx="13">
                  <c:v>38756</c:v>
                </c:pt>
                <c:pt idx="14">
                  <c:v>38798</c:v>
                </c:pt>
                <c:pt idx="15">
                  <c:v>38810</c:v>
                </c:pt>
                <c:pt idx="16">
                  <c:v>38868</c:v>
                </c:pt>
                <c:pt idx="17">
                  <c:v>38896</c:v>
                </c:pt>
                <c:pt idx="18">
                  <c:v>38910</c:v>
                </c:pt>
                <c:pt idx="19">
                  <c:v>38958</c:v>
                </c:pt>
                <c:pt idx="20">
                  <c:v>38972</c:v>
                </c:pt>
                <c:pt idx="21">
                  <c:v>39000</c:v>
                </c:pt>
                <c:pt idx="22">
                  <c:v>39051</c:v>
                </c:pt>
                <c:pt idx="23">
                  <c:v>39073</c:v>
                </c:pt>
                <c:pt idx="24">
                  <c:v>39107</c:v>
                </c:pt>
                <c:pt idx="25">
                  <c:v>39128</c:v>
                </c:pt>
                <c:pt idx="26">
                  <c:v>39160</c:v>
                </c:pt>
                <c:pt idx="27">
                  <c:v>39183</c:v>
                </c:pt>
                <c:pt idx="28">
                  <c:v>39225</c:v>
                </c:pt>
                <c:pt idx="29">
                  <c:v>39246</c:v>
                </c:pt>
                <c:pt idx="30">
                  <c:v>39294</c:v>
                </c:pt>
                <c:pt idx="31">
                  <c:v>39307</c:v>
                </c:pt>
                <c:pt idx="32">
                  <c:v>39335</c:v>
                </c:pt>
                <c:pt idx="33">
                  <c:v>39379</c:v>
                </c:pt>
                <c:pt idx="34">
                  <c:v>39416</c:v>
                </c:pt>
                <c:pt idx="35">
                  <c:v>39444</c:v>
                </c:pt>
                <c:pt idx="36">
                  <c:v>39470</c:v>
                </c:pt>
                <c:pt idx="37">
                  <c:v>39497</c:v>
                </c:pt>
                <c:pt idx="38">
                  <c:v>39520</c:v>
                </c:pt>
                <c:pt idx="39">
                  <c:v>39556</c:v>
                </c:pt>
                <c:pt idx="40">
                  <c:v>39590</c:v>
                </c:pt>
                <c:pt idx="41">
                  <c:v>39602</c:v>
                </c:pt>
                <c:pt idx="42">
                  <c:v>39653</c:v>
                </c:pt>
                <c:pt idx="43">
                  <c:v>39679</c:v>
                </c:pt>
                <c:pt idx="44">
                  <c:v>39720</c:v>
                </c:pt>
                <c:pt idx="45">
                  <c:v>39730</c:v>
                </c:pt>
                <c:pt idx="46">
                  <c:v>39772</c:v>
                </c:pt>
                <c:pt idx="47">
                  <c:v>39798</c:v>
                </c:pt>
                <c:pt idx="48">
                  <c:v>39831</c:v>
                </c:pt>
                <c:pt idx="49">
                  <c:v>39854</c:v>
                </c:pt>
                <c:pt idx="50">
                  <c:v>39877</c:v>
                </c:pt>
                <c:pt idx="51">
                  <c:v>39924</c:v>
                </c:pt>
                <c:pt idx="52">
                  <c:v>39955</c:v>
                </c:pt>
                <c:pt idx="53">
                  <c:v>39969</c:v>
                </c:pt>
                <c:pt idx="54">
                  <c:v>40023</c:v>
                </c:pt>
                <c:pt idx="55">
                  <c:v>40042</c:v>
                </c:pt>
                <c:pt idx="56">
                  <c:v>40079</c:v>
                </c:pt>
                <c:pt idx="57">
                  <c:v>40094</c:v>
                </c:pt>
                <c:pt idx="58">
                  <c:v>40122</c:v>
                </c:pt>
                <c:pt idx="59">
                  <c:v>40175</c:v>
                </c:pt>
                <c:pt idx="60">
                  <c:v>40193</c:v>
                </c:pt>
                <c:pt idx="61">
                  <c:v>40218</c:v>
                </c:pt>
                <c:pt idx="62">
                  <c:v>40263</c:v>
                </c:pt>
                <c:pt idx="63">
                  <c:v>40281</c:v>
                </c:pt>
                <c:pt idx="64">
                  <c:v>40314</c:v>
                </c:pt>
                <c:pt idx="65">
                  <c:v>40333</c:v>
                </c:pt>
                <c:pt idx="66">
                  <c:v>40368</c:v>
                </c:pt>
                <c:pt idx="67">
                  <c:v>40413</c:v>
                </c:pt>
                <c:pt idx="68">
                  <c:v>40434</c:v>
                </c:pt>
                <c:pt idx="69">
                  <c:v>40471</c:v>
                </c:pt>
                <c:pt idx="70">
                  <c:v>40499</c:v>
                </c:pt>
                <c:pt idx="71">
                  <c:v>40522</c:v>
                </c:pt>
                <c:pt idx="72">
                  <c:v>40556</c:v>
                </c:pt>
                <c:pt idx="73">
                  <c:v>40587</c:v>
                </c:pt>
                <c:pt idx="74">
                  <c:v>40631</c:v>
                </c:pt>
                <c:pt idx="75">
                  <c:v>40650</c:v>
                </c:pt>
                <c:pt idx="76">
                  <c:v>40690</c:v>
                </c:pt>
                <c:pt idx="77">
                  <c:v>40724</c:v>
                </c:pt>
                <c:pt idx="78">
                  <c:v>40750</c:v>
                </c:pt>
                <c:pt idx="79">
                  <c:v>40772</c:v>
                </c:pt>
                <c:pt idx="80">
                  <c:v>40805</c:v>
                </c:pt>
                <c:pt idx="81">
                  <c:v>40829</c:v>
                </c:pt>
                <c:pt idx="82">
                  <c:v>40862</c:v>
                </c:pt>
                <c:pt idx="83">
                  <c:v>40904</c:v>
                </c:pt>
                <c:pt idx="84">
                  <c:v>40925</c:v>
                </c:pt>
                <c:pt idx="85">
                  <c:v>40947</c:v>
                </c:pt>
                <c:pt idx="86">
                  <c:v>40991</c:v>
                </c:pt>
                <c:pt idx="87">
                  <c:v>41012</c:v>
                </c:pt>
                <c:pt idx="88">
                  <c:v>41031</c:v>
                </c:pt>
                <c:pt idx="89">
                  <c:v>41081</c:v>
                </c:pt>
                <c:pt idx="90">
                  <c:v>41115</c:v>
                </c:pt>
                <c:pt idx="91">
                  <c:v>41143</c:v>
                </c:pt>
                <c:pt idx="92">
                  <c:v>41171</c:v>
                </c:pt>
                <c:pt idx="93">
                  <c:v>41201</c:v>
                </c:pt>
                <c:pt idx="94">
                  <c:v>41240</c:v>
                </c:pt>
                <c:pt idx="95">
                  <c:v>41268</c:v>
                </c:pt>
                <c:pt idx="96">
                  <c:v>41297</c:v>
                </c:pt>
                <c:pt idx="97">
                  <c:v>41332</c:v>
                </c:pt>
                <c:pt idx="98">
                  <c:v>41359</c:v>
                </c:pt>
                <c:pt idx="99">
                  <c:v>41389</c:v>
                </c:pt>
                <c:pt idx="100">
                  <c:v>41424</c:v>
                </c:pt>
                <c:pt idx="101">
                  <c:v>41452</c:v>
                </c:pt>
                <c:pt idx="102">
                  <c:v>41480</c:v>
                </c:pt>
                <c:pt idx="103">
                  <c:v>41514</c:v>
                </c:pt>
                <c:pt idx="104">
                  <c:v>41542</c:v>
                </c:pt>
                <c:pt idx="105">
                  <c:v>41571</c:v>
                </c:pt>
                <c:pt idx="106">
                  <c:v>41603</c:v>
                </c:pt>
                <c:pt idx="107">
                  <c:v>41627</c:v>
                </c:pt>
                <c:pt idx="108">
                  <c:v>41662</c:v>
                </c:pt>
                <c:pt idx="109">
                  <c:v>41696</c:v>
                </c:pt>
                <c:pt idx="110">
                  <c:v>41724</c:v>
                </c:pt>
                <c:pt idx="111">
                  <c:v>41758</c:v>
                </c:pt>
                <c:pt idx="112">
                  <c:v>41766</c:v>
                </c:pt>
                <c:pt idx="113">
                  <c:v>41815</c:v>
                </c:pt>
                <c:pt idx="114">
                  <c:v>41851</c:v>
                </c:pt>
                <c:pt idx="115">
                  <c:v>41878</c:v>
                </c:pt>
                <c:pt idx="116">
                  <c:v>41911</c:v>
                </c:pt>
                <c:pt idx="117">
                  <c:v>41940</c:v>
                </c:pt>
                <c:pt idx="118">
                  <c:v>41955</c:v>
                </c:pt>
                <c:pt idx="119">
                  <c:v>42002</c:v>
                </c:pt>
                <c:pt idx="120">
                  <c:v>42032</c:v>
                </c:pt>
                <c:pt idx="121">
                  <c:v>42063</c:v>
                </c:pt>
                <c:pt idx="122">
                  <c:v>42089</c:v>
                </c:pt>
                <c:pt idx="123">
                  <c:v>42123</c:v>
                </c:pt>
                <c:pt idx="124">
                  <c:v>42151</c:v>
                </c:pt>
                <c:pt idx="125">
                  <c:v>42179</c:v>
                </c:pt>
                <c:pt idx="126">
                  <c:v>42214</c:v>
                </c:pt>
                <c:pt idx="127">
                  <c:v>42241</c:v>
                </c:pt>
                <c:pt idx="128">
                  <c:v>42276</c:v>
                </c:pt>
                <c:pt idx="129">
                  <c:v>42305</c:v>
                </c:pt>
                <c:pt idx="130">
                  <c:v>42333</c:v>
                </c:pt>
                <c:pt idx="131">
                  <c:v>42367</c:v>
                </c:pt>
                <c:pt idx="132">
                  <c:v>42396</c:v>
                </c:pt>
                <c:pt idx="133">
                  <c:v>42424</c:v>
                </c:pt>
                <c:pt idx="134">
                  <c:v>42459</c:v>
                </c:pt>
                <c:pt idx="135">
                  <c:v>42487</c:v>
                </c:pt>
                <c:pt idx="136">
                  <c:v>42515</c:v>
                </c:pt>
                <c:pt idx="137">
                  <c:v>42550</c:v>
                </c:pt>
                <c:pt idx="138">
                  <c:v>42578</c:v>
                </c:pt>
                <c:pt idx="139">
                  <c:v>42613</c:v>
                </c:pt>
                <c:pt idx="140">
                  <c:v>42641</c:v>
                </c:pt>
                <c:pt idx="141">
                  <c:v>42669</c:v>
                </c:pt>
                <c:pt idx="142">
                  <c:v>42689</c:v>
                </c:pt>
                <c:pt idx="143">
                  <c:v>42724</c:v>
                </c:pt>
                <c:pt idx="144">
                  <c:v>42760</c:v>
                </c:pt>
                <c:pt idx="145">
                  <c:v>42788</c:v>
                </c:pt>
                <c:pt idx="146">
                  <c:v>42823</c:v>
                </c:pt>
                <c:pt idx="147">
                  <c:v>42851</c:v>
                </c:pt>
                <c:pt idx="148">
                  <c:v>42885</c:v>
                </c:pt>
                <c:pt idx="149">
                  <c:v>42906</c:v>
                </c:pt>
                <c:pt idx="150">
                  <c:v>42941</c:v>
                </c:pt>
                <c:pt idx="151">
                  <c:v>42955</c:v>
                </c:pt>
                <c:pt idx="152">
                  <c:v>43005</c:v>
                </c:pt>
                <c:pt idx="153">
                  <c:v>43026</c:v>
                </c:pt>
                <c:pt idx="154">
                  <c:v>43069</c:v>
                </c:pt>
                <c:pt idx="155">
                  <c:v>43088</c:v>
                </c:pt>
                <c:pt idx="156">
                  <c:v>43123</c:v>
                </c:pt>
                <c:pt idx="157">
                  <c:v>43146</c:v>
                </c:pt>
                <c:pt idx="158">
                  <c:v>43172</c:v>
                </c:pt>
                <c:pt idx="159">
                  <c:v>43201</c:v>
                </c:pt>
                <c:pt idx="160">
                  <c:v>43228</c:v>
                </c:pt>
                <c:pt idx="161">
                  <c:v>43271</c:v>
                </c:pt>
                <c:pt idx="162">
                  <c:v>43291</c:v>
                </c:pt>
                <c:pt idx="163">
                  <c:v>43327</c:v>
                </c:pt>
                <c:pt idx="164">
                  <c:v>43363</c:v>
                </c:pt>
                <c:pt idx="165">
                  <c:v>43382</c:v>
                </c:pt>
                <c:pt idx="166">
                  <c:v>43432</c:v>
                </c:pt>
                <c:pt idx="167">
                  <c:v>43445</c:v>
                </c:pt>
                <c:pt idx="168">
                  <c:v>43473</c:v>
                </c:pt>
                <c:pt idx="169">
                  <c:v>43515</c:v>
                </c:pt>
                <c:pt idx="170">
                  <c:v>43532</c:v>
                </c:pt>
                <c:pt idx="171">
                  <c:v>43558</c:v>
                </c:pt>
                <c:pt idx="172">
                  <c:v>43592</c:v>
                </c:pt>
                <c:pt idx="173">
                  <c:v>43637</c:v>
                </c:pt>
                <c:pt idx="174">
                  <c:v>43655</c:v>
                </c:pt>
                <c:pt idx="175">
                  <c:v>43692</c:v>
                </c:pt>
                <c:pt idx="176">
                  <c:v>43718</c:v>
                </c:pt>
                <c:pt idx="177">
                  <c:v>43724</c:v>
                </c:pt>
                <c:pt idx="178">
                  <c:v>43732</c:v>
                </c:pt>
                <c:pt idx="179">
                  <c:v>43741</c:v>
                </c:pt>
                <c:pt idx="180">
                  <c:v>43746</c:v>
                </c:pt>
                <c:pt idx="181">
                  <c:v>43754</c:v>
                </c:pt>
                <c:pt idx="182">
                  <c:v>43795</c:v>
                </c:pt>
                <c:pt idx="183">
                  <c:v>43824</c:v>
                </c:pt>
                <c:pt idx="184">
                  <c:v>43832</c:v>
                </c:pt>
                <c:pt idx="185">
                  <c:v>43872</c:v>
                </c:pt>
                <c:pt idx="186">
                  <c:v>43894</c:v>
                </c:pt>
                <c:pt idx="187">
                  <c:v>43926</c:v>
                </c:pt>
                <c:pt idx="188">
                  <c:v>43936</c:v>
                </c:pt>
                <c:pt idx="189">
                  <c:v>43943</c:v>
                </c:pt>
                <c:pt idx="190">
                  <c:v>43972</c:v>
                </c:pt>
                <c:pt idx="191">
                  <c:v>43999</c:v>
                </c:pt>
                <c:pt idx="192">
                  <c:v>44034</c:v>
                </c:pt>
                <c:pt idx="193">
                  <c:v>44062</c:v>
                </c:pt>
                <c:pt idx="194">
                  <c:v>44097</c:v>
                </c:pt>
                <c:pt idx="195">
                  <c:v>44120</c:v>
                </c:pt>
                <c:pt idx="196">
                  <c:v>44159</c:v>
                </c:pt>
                <c:pt idx="197">
                  <c:v>44174</c:v>
                </c:pt>
                <c:pt idx="198">
                  <c:v>44218</c:v>
                </c:pt>
                <c:pt idx="199">
                  <c:v>44237</c:v>
                </c:pt>
                <c:pt idx="200">
                  <c:v>44271</c:v>
                </c:pt>
                <c:pt idx="201">
                  <c:v>44287</c:v>
                </c:pt>
                <c:pt idx="202">
                  <c:v>44321</c:v>
                </c:pt>
                <c:pt idx="203">
                  <c:v>44349</c:v>
                </c:pt>
                <c:pt idx="204">
                  <c:v>44405</c:v>
                </c:pt>
                <c:pt idx="205">
                  <c:v>44412</c:v>
                </c:pt>
                <c:pt idx="206">
                  <c:v>44442</c:v>
                </c:pt>
                <c:pt idx="207">
                  <c:v>44447</c:v>
                </c:pt>
                <c:pt idx="208">
                  <c:v>44453</c:v>
                </c:pt>
                <c:pt idx="209">
                  <c:v>44461</c:v>
                </c:pt>
                <c:pt idx="210">
                  <c:v>44468</c:v>
                </c:pt>
                <c:pt idx="211">
                  <c:v>44475</c:v>
                </c:pt>
                <c:pt idx="212">
                  <c:v>44481</c:v>
                </c:pt>
                <c:pt idx="213">
                  <c:v>44489</c:v>
                </c:pt>
                <c:pt idx="214">
                  <c:v>44496</c:v>
                </c:pt>
                <c:pt idx="215">
                  <c:v>44503</c:v>
                </c:pt>
                <c:pt idx="216">
                  <c:v>44510</c:v>
                </c:pt>
                <c:pt idx="217">
                  <c:v>44517</c:v>
                </c:pt>
                <c:pt idx="218">
                  <c:v>44524</c:v>
                </c:pt>
                <c:pt idx="219">
                  <c:v>44531</c:v>
                </c:pt>
                <c:pt idx="220">
                  <c:v>44542</c:v>
                </c:pt>
                <c:pt idx="221">
                  <c:v>44544</c:v>
                </c:pt>
                <c:pt idx="222">
                  <c:v>44551</c:v>
                </c:pt>
                <c:pt idx="223">
                  <c:v>44559</c:v>
                </c:pt>
                <c:pt idx="224">
                  <c:v>44566</c:v>
                </c:pt>
                <c:pt idx="225">
                  <c:v>44574</c:v>
                </c:pt>
                <c:pt idx="226">
                  <c:v>44580</c:v>
                </c:pt>
                <c:pt idx="227">
                  <c:v>44587</c:v>
                </c:pt>
                <c:pt idx="228">
                  <c:v>44593</c:v>
                </c:pt>
                <c:pt idx="229">
                  <c:v>44600</c:v>
                </c:pt>
                <c:pt idx="230">
                  <c:v>44608</c:v>
                </c:pt>
                <c:pt idx="231">
                  <c:v>44615</c:v>
                </c:pt>
                <c:pt idx="232">
                  <c:v>44625</c:v>
                </c:pt>
                <c:pt idx="233">
                  <c:v>44628</c:v>
                </c:pt>
                <c:pt idx="234">
                  <c:v>44635</c:v>
                </c:pt>
                <c:pt idx="235">
                  <c:v>44643</c:v>
                </c:pt>
                <c:pt idx="236">
                  <c:v>44650</c:v>
                </c:pt>
                <c:pt idx="237">
                  <c:v>44656</c:v>
                </c:pt>
                <c:pt idx="238">
                  <c:v>44663</c:v>
                </c:pt>
                <c:pt idx="239">
                  <c:v>44671</c:v>
                </c:pt>
                <c:pt idx="240">
                  <c:v>44678</c:v>
                </c:pt>
                <c:pt idx="241">
                  <c:v>44684</c:v>
                </c:pt>
                <c:pt idx="242">
                  <c:v>44691</c:v>
                </c:pt>
                <c:pt idx="243">
                  <c:v>44698</c:v>
                </c:pt>
                <c:pt idx="244">
                  <c:v>44706</c:v>
                </c:pt>
                <c:pt idx="245">
                  <c:v>44712</c:v>
                </c:pt>
                <c:pt idx="246">
                  <c:v>44719</c:v>
                </c:pt>
                <c:pt idx="247">
                  <c:v>44726</c:v>
                </c:pt>
                <c:pt idx="248">
                  <c:v>44733</c:v>
                </c:pt>
                <c:pt idx="249">
                  <c:v>44741</c:v>
                </c:pt>
                <c:pt idx="250">
                  <c:v>44750</c:v>
                </c:pt>
                <c:pt idx="251">
                  <c:v>44755</c:v>
                </c:pt>
                <c:pt idx="252">
                  <c:v>44769</c:v>
                </c:pt>
                <c:pt idx="253">
                  <c:v>44775</c:v>
                </c:pt>
                <c:pt idx="254">
                  <c:v>44783</c:v>
                </c:pt>
                <c:pt idx="255">
                  <c:v>44790</c:v>
                </c:pt>
                <c:pt idx="256">
                  <c:v>44797</c:v>
                </c:pt>
                <c:pt idx="257">
                  <c:v>44803</c:v>
                </c:pt>
                <c:pt idx="258">
                  <c:v>44817</c:v>
                </c:pt>
                <c:pt idx="259">
                  <c:v>44823</c:v>
                </c:pt>
                <c:pt idx="260">
                  <c:v>44825</c:v>
                </c:pt>
                <c:pt idx="261">
                  <c:v>44832</c:v>
                </c:pt>
                <c:pt idx="262">
                  <c:v>44839</c:v>
                </c:pt>
                <c:pt idx="263">
                  <c:v>44845</c:v>
                </c:pt>
                <c:pt idx="264">
                  <c:v>44851</c:v>
                </c:pt>
                <c:pt idx="265">
                  <c:v>44860</c:v>
                </c:pt>
                <c:pt idx="266">
                  <c:v>44867</c:v>
                </c:pt>
                <c:pt idx="267">
                  <c:v>44872</c:v>
                </c:pt>
                <c:pt idx="268">
                  <c:v>44881</c:v>
                </c:pt>
                <c:pt idx="269">
                  <c:v>44887</c:v>
                </c:pt>
                <c:pt idx="270">
                  <c:v>44893</c:v>
                </c:pt>
                <c:pt idx="271">
                  <c:v>44900</c:v>
                </c:pt>
                <c:pt idx="272">
                  <c:v>44909</c:v>
                </c:pt>
                <c:pt idx="273">
                  <c:v>44914</c:v>
                </c:pt>
                <c:pt idx="274">
                  <c:v>44921</c:v>
                </c:pt>
                <c:pt idx="275">
                  <c:v>44930</c:v>
                </c:pt>
                <c:pt idx="276">
                  <c:v>44935</c:v>
                </c:pt>
                <c:pt idx="277">
                  <c:v>44942</c:v>
                </c:pt>
                <c:pt idx="278">
                  <c:v>44951</c:v>
                </c:pt>
                <c:pt idx="279">
                  <c:v>44958</c:v>
                </c:pt>
                <c:pt idx="280">
                  <c:v>44963</c:v>
                </c:pt>
                <c:pt idx="281">
                  <c:v>44970</c:v>
                </c:pt>
                <c:pt idx="282">
                  <c:v>44977</c:v>
                </c:pt>
                <c:pt idx="283">
                  <c:v>44987</c:v>
                </c:pt>
                <c:pt idx="284">
                  <c:v>44991</c:v>
                </c:pt>
                <c:pt idx="285">
                  <c:v>45002</c:v>
                </c:pt>
                <c:pt idx="286">
                  <c:v>45007</c:v>
                </c:pt>
                <c:pt idx="287">
                  <c:v>45012</c:v>
                </c:pt>
                <c:pt idx="288">
                  <c:v>45021</c:v>
                </c:pt>
                <c:pt idx="289">
                  <c:v>45028</c:v>
                </c:pt>
                <c:pt idx="290">
                  <c:v>45035</c:v>
                </c:pt>
                <c:pt idx="291">
                  <c:v>45040</c:v>
                </c:pt>
                <c:pt idx="292">
                  <c:v>45047</c:v>
                </c:pt>
                <c:pt idx="293">
                  <c:v>45054</c:v>
                </c:pt>
                <c:pt idx="294">
                  <c:v>45061</c:v>
                </c:pt>
                <c:pt idx="295">
                  <c:v>45068</c:v>
                </c:pt>
                <c:pt idx="296">
                  <c:v>45075</c:v>
                </c:pt>
                <c:pt idx="297">
                  <c:v>45082</c:v>
                </c:pt>
                <c:pt idx="298">
                  <c:v>45089</c:v>
                </c:pt>
                <c:pt idx="299">
                  <c:v>45099</c:v>
                </c:pt>
                <c:pt idx="300">
                  <c:v>45105</c:v>
                </c:pt>
                <c:pt idx="301">
                  <c:v>45110</c:v>
                </c:pt>
                <c:pt idx="302">
                  <c:v>45119</c:v>
                </c:pt>
                <c:pt idx="303">
                  <c:v>45124</c:v>
                </c:pt>
                <c:pt idx="304">
                  <c:v>45133</c:v>
                </c:pt>
                <c:pt idx="305">
                  <c:v>45140</c:v>
                </c:pt>
                <c:pt idx="306">
                  <c:v>45147</c:v>
                </c:pt>
                <c:pt idx="307">
                  <c:v>45152</c:v>
                </c:pt>
                <c:pt idx="308">
                  <c:v>45161</c:v>
                </c:pt>
                <c:pt idx="309">
                  <c:v>45171</c:v>
                </c:pt>
                <c:pt idx="310">
                  <c:v>45175</c:v>
                </c:pt>
                <c:pt idx="311">
                  <c:v>45180</c:v>
                </c:pt>
                <c:pt idx="312">
                  <c:v>45188</c:v>
                </c:pt>
                <c:pt idx="313">
                  <c:v>45196</c:v>
                </c:pt>
                <c:pt idx="314">
                  <c:v>45203</c:v>
                </c:pt>
                <c:pt idx="315">
                  <c:v>45213</c:v>
                </c:pt>
                <c:pt idx="316">
                  <c:v>45217</c:v>
                </c:pt>
                <c:pt idx="317">
                  <c:v>45224</c:v>
                </c:pt>
                <c:pt idx="318">
                  <c:v>45233</c:v>
                </c:pt>
                <c:pt idx="319">
                  <c:v>45238</c:v>
                </c:pt>
                <c:pt idx="320">
                  <c:v>45243</c:v>
                </c:pt>
                <c:pt idx="321">
                  <c:v>45253</c:v>
                </c:pt>
                <c:pt idx="322">
                  <c:v>45257</c:v>
                </c:pt>
                <c:pt idx="323">
                  <c:v>45264</c:v>
                </c:pt>
                <c:pt idx="324">
                  <c:v>45271</c:v>
                </c:pt>
                <c:pt idx="325">
                  <c:v>45279</c:v>
                </c:pt>
                <c:pt idx="326">
                  <c:v>45287</c:v>
                </c:pt>
                <c:pt idx="327">
                  <c:v>45293</c:v>
                </c:pt>
                <c:pt idx="328">
                  <c:v>45301</c:v>
                </c:pt>
                <c:pt idx="329">
                  <c:v>45307</c:v>
                </c:pt>
                <c:pt idx="330">
                  <c:v>45315</c:v>
                </c:pt>
                <c:pt idx="331">
                  <c:v>45321</c:v>
                </c:pt>
                <c:pt idx="332">
                  <c:v>45329</c:v>
                </c:pt>
                <c:pt idx="333">
                  <c:v>45334</c:v>
                </c:pt>
                <c:pt idx="334">
                  <c:v>45343</c:v>
                </c:pt>
                <c:pt idx="335">
                  <c:v>45350</c:v>
                </c:pt>
                <c:pt idx="336">
                  <c:v>45356</c:v>
                </c:pt>
                <c:pt idx="337">
                  <c:v>45362</c:v>
                </c:pt>
                <c:pt idx="338">
                  <c:v>45373</c:v>
                </c:pt>
                <c:pt idx="339">
                  <c:v>45378</c:v>
                </c:pt>
                <c:pt idx="340">
                  <c:v>45385</c:v>
                </c:pt>
                <c:pt idx="341">
                  <c:v>45391</c:v>
                </c:pt>
                <c:pt idx="342">
                  <c:v>45399</c:v>
                </c:pt>
                <c:pt idx="343">
                  <c:v>45406</c:v>
                </c:pt>
                <c:pt idx="344">
                  <c:v>45419</c:v>
                </c:pt>
                <c:pt idx="345">
                  <c:v>45427</c:v>
                </c:pt>
                <c:pt idx="346">
                  <c:v>45433</c:v>
                </c:pt>
                <c:pt idx="347">
                  <c:v>45441</c:v>
                </c:pt>
                <c:pt idx="348">
                  <c:v>45447</c:v>
                </c:pt>
                <c:pt idx="349">
                  <c:v>45455</c:v>
                </c:pt>
                <c:pt idx="350">
                  <c:v>45459</c:v>
                </c:pt>
                <c:pt idx="351">
                  <c:v>45467</c:v>
                </c:pt>
                <c:pt idx="352">
                  <c:v>45469</c:v>
                </c:pt>
                <c:pt idx="353">
                  <c:v>45474</c:v>
                </c:pt>
                <c:pt idx="354">
                  <c:v>45483</c:v>
                </c:pt>
                <c:pt idx="355">
                  <c:v>45489</c:v>
                </c:pt>
                <c:pt idx="356">
                  <c:v>45497</c:v>
                </c:pt>
                <c:pt idx="357">
                  <c:v>45505</c:v>
                </c:pt>
                <c:pt idx="358">
                  <c:v>45511</c:v>
                </c:pt>
                <c:pt idx="359">
                  <c:v>45517</c:v>
                </c:pt>
                <c:pt idx="360">
                  <c:v>45525</c:v>
                </c:pt>
                <c:pt idx="361">
                  <c:v>45532</c:v>
                </c:pt>
                <c:pt idx="362">
                  <c:v>45538</c:v>
                </c:pt>
                <c:pt idx="363">
                  <c:v>45545</c:v>
                </c:pt>
                <c:pt idx="364">
                  <c:v>45553</c:v>
                </c:pt>
                <c:pt idx="365">
                  <c:v>45560</c:v>
                </c:pt>
                <c:pt idx="366">
                  <c:v>45567</c:v>
                </c:pt>
                <c:pt idx="367">
                  <c:v>45573</c:v>
                </c:pt>
                <c:pt idx="368">
                  <c:v>45580</c:v>
                </c:pt>
                <c:pt idx="369">
                  <c:v>45587</c:v>
                </c:pt>
                <c:pt idx="370">
                  <c:v>45595</c:v>
                </c:pt>
                <c:pt idx="371">
                  <c:v>45601</c:v>
                </c:pt>
                <c:pt idx="372">
                  <c:v>45609</c:v>
                </c:pt>
                <c:pt idx="373">
                  <c:v>45615</c:v>
                </c:pt>
                <c:pt idx="374">
                  <c:v>45623</c:v>
                </c:pt>
                <c:pt idx="375">
                  <c:v>45631</c:v>
                </c:pt>
                <c:pt idx="376">
                  <c:v>45637</c:v>
                </c:pt>
                <c:pt idx="377">
                  <c:v>45644</c:v>
                </c:pt>
                <c:pt idx="378">
                  <c:v>45649</c:v>
                </c:pt>
                <c:pt idx="379">
                  <c:v>45660</c:v>
                </c:pt>
                <c:pt idx="380">
                  <c:v>45663</c:v>
                </c:pt>
                <c:pt idx="381">
                  <c:v>45671</c:v>
                </c:pt>
                <c:pt idx="382">
                  <c:v>45677</c:v>
                </c:pt>
                <c:pt idx="383">
                  <c:v>45684</c:v>
                </c:pt>
                <c:pt idx="384">
                  <c:v>45691</c:v>
                </c:pt>
                <c:pt idx="385">
                  <c:v>45698</c:v>
                </c:pt>
                <c:pt idx="386">
                  <c:v>45705</c:v>
                </c:pt>
                <c:pt idx="387">
                  <c:v>45712</c:v>
                </c:pt>
                <c:pt idx="388">
                  <c:v>45719</c:v>
                </c:pt>
                <c:pt idx="389">
                  <c:v>45726</c:v>
                </c:pt>
                <c:pt idx="390">
                  <c:v>45733</c:v>
                </c:pt>
                <c:pt idx="391">
                  <c:v>45740</c:v>
                </c:pt>
                <c:pt idx="392">
                  <c:v>45749</c:v>
                </c:pt>
                <c:pt idx="393">
                  <c:v>45754</c:v>
                </c:pt>
                <c:pt idx="394">
                  <c:v>45761</c:v>
                </c:pt>
                <c:pt idx="395">
                  <c:v>45768</c:v>
                </c:pt>
                <c:pt idx="396">
                  <c:v>45775</c:v>
                </c:pt>
                <c:pt idx="397">
                  <c:v>45782</c:v>
                </c:pt>
                <c:pt idx="398">
                  <c:v>45789</c:v>
                </c:pt>
                <c:pt idx="399">
                  <c:v>45796</c:v>
                </c:pt>
                <c:pt idx="400">
                  <c:v>45803</c:v>
                </c:pt>
                <c:pt idx="401">
                  <c:v>45805</c:v>
                </c:pt>
                <c:pt idx="402">
                  <c:v>45810</c:v>
                </c:pt>
                <c:pt idx="403">
                  <c:v>45817</c:v>
                </c:pt>
                <c:pt idx="404">
                  <c:v>45824</c:v>
                </c:pt>
                <c:pt idx="405">
                  <c:v>45831</c:v>
                </c:pt>
                <c:pt idx="406">
                  <c:v>45838</c:v>
                </c:pt>
              </c:numCache>
            </c:numRef>
          </c:cat>
          <c:val>
            <c:numRef>
              <c:f>'ABF19 Caimanes'!$G$2:$G$408</c:f>
              <c:numCache>
                <c:formatCode>General</c:formatCode>
                <c:ptCount val="407"/>
                <c:pt idx="0">
                  <c:v>1000</c:v>
                </c:pt>
                <c:pt idx="1">
                  <c:v>1000</c:v>
                </c:pt>
                <c:pt idx="2">
                  <c:v>1000</c:v>
                </c:pt>
                <c:pt idx="3">
                  <c:v>1000</c:v>
                </c:pt>
                <c:pt idx="4">
                  <c:v>1000</c:v>
                </c:pt>
                <c:pt idx="5">
                  <c:v>1000</c:v>
                </c:pt>
                <c:pt idx="6">
                  <c:v>1000</c:v>
                </c:pt>
                <c:pt idx="7">
                  <c:v>1000</c:v>
                </c:pt>
                <c:pt idx="8">
                  <c:v>1000</c:v>
                </c:pt>
                <c:pt idx="9">
                  <c:v>1000</c:v>
                </c:pt>
                <c:pt idx="10">
                  <c:v>1000</c:v>
                </c:pt>
                <c:pt idx="11">
                  <c:v>1000</c:v>
                </c:pt>
                <c:pt idx="12">
                  <c:v>1000</c:v>
                </c:pt>
                <c:pt idx="13">
                  <c:v>1000</c:v>
                </c:pt>
                <c:pt idx="14">
                  <c:v>1000</c:v>
                </c:pt>
                <c:pt idx="15">
                  <c:v>1000</c:v>
                </c:pt>
                <c:pt idx="16">
                  <c:v>1000</c:v>
                </c:pt>
                <c:pt idx="17">
                  <c:v>1000</c:v>
                </c:pt>
                <c:pt idx="18">
                  <c:v>1000</c:v>
                </c:pt>
                <c:pt idx="19">
                  <c:v>1000</c:v>
                </c:pt>
                <c:pt idx="20">
                  <c:v>1000</c:v>
                </c:pt>
                <c:pt idx="21">
                  <c:v>1000</c:v>
                </c:pt>
                <c:pt idx="22">
                  <c:v>1000</c:v>
                </c:pt>
                <c:pt idx="23">
                  <c:v>1000</c:v>
                </c:pt>
                <c:pt idx="24">
                  <c:v>1000</c:v>
                </c:pt>
                <c:pt idx="25">
                  <c:v>1000</c:v>
                </c:pt>
                <c:pt idx="26">
                  <c:v>1000</c:v>
                </c:pt>
                <c:pt idx="27">
                  <c:v>1000</c:v>
                </c:pt>
                <c:pt idx="28">
                  <c:v>1000</c:v>
                </c:pt>
                <c:pt idx="29">
                  <c:v>1000</c:v>
                </c:pt>
                <c:pt idx="30">
                  <c:v>1000</c:v>
                </c:pt>
                <c:pt idx="31">
                  <c:v>1000</c:v>
                </c:pt>
                <c:pt idx="32">
                  <c:v>1000</c:v>
                </c:pt>
                <c:pt idx="33">
                  <c:v>1000</c:v>
                </c:pt>
                <c:pt idx="34">
                  <c:v>1000</c:v>
                </c:pt>
                <c:pt idx="35">
                  <c:v>1000</c:v>
                </c:pt>
                <c:pt idx="36">
                  <c:v>1000</c:v>
                </c:pt>
                <c:pt idx="37">
                  <c:v>1000</c:v>
                </c:pt>
                <c:pt idx="38">
                  <c:v>1000</c:v>
                </c:pt>
                <c:pt idx="39">
                  <c:v>1000</c:v>
                </c:pt>
                <c:pt idx="40">
                  <c:v>1000</c:v>
                </c:pt>
                <c:pt idx="41">
                  <c:v>1000</c:v>
                </c:pt>
                <c:pt idx="42">
                  <c:v>1000</c:v>
                </c:pt>
                <c:pt idx="43">
                  <c:v>1000</c:v>
                </c:pt>
                <c:pt idx="44">
                  <c:v>1000</c:v>
                </c:pt>
                <c:pt idx="45">
                  <c:v>1000</c:v>
                </c:pt>
                <c:pt idx="46">
                  <c:v>1000</c:v>
                </c:pt>
                <c:pt idx="47">
                  <c:v>1000</c:v>
                </c:pt>
                <c:pt idx="48">
                  <c:v>1000</c:v>
                </c:pt>
                <c:pt idx="49">
                  <c:v>1000</c:v>
                </c:pt>
                <c:pt idx="50">
                  <c:v>1000</c:v>
                </c:pt>
                <c:pt idx="51">
                  <c:v>1000</c:v>
                </c:pt>
                <c:pt idx="52">
                  <c:v>1000</c:v>
                </c:pt>
                <c:pt idx="53">
                  <c:v>1000</c:v>
                </c:pt>
                <c:pt idx="54">
                  <c:v>1000</c:v>
                </c:pt>
                <c:pt idx="55">
                  <c:v>1000</c:v>
                </c:pt>
                <c:pt idx="56">
                  <c:v>1000</c:v>
                </c:pt>
                <c:pt idx="57">
                  <c:v>1000</c:v>
                </c:pt>
                <c:pt idx="58">
                  <c:v>1000</c:v>
                </c:pt>
                <c:pt idx="59">
                  <c:v>1000</c:v>
                </c:pt>
                <c:pt idx="60">
                  <c:v>1000</c:v>
                </c:pt>
                <c:pt idx="61">
                  <c:v>1000</c:v>
                </c:pt>
                <c:pt idx="62">
                  <c:v>1000</c:v>
                </c:pt>
                <c:pt idx="63">
                  <c:v>1000</c:v>
                </c:pt>
                <c:pt idx="64">
                  <c:v>1000</c:v>
                </c:pt>
                <c:pt idx="65">
                  <c:v>1000</c:v>
                </c:pt>
                <c:pt idx="66">
                  <c:v>1000</c:v>
                </c:pt>
                <c:pt idx="67">
                  <c:v>1000</c:v>
                </c:pt>
                <c:pt idx="68">
                  <c:v>1000</c:v>
                </c:pt>
                <c:pt idx="69">
                  <c:v>1000</c:v>
                </c:pt>
                <c:pt idx="70">
                  <c:v>1000</c:v>
                </c:pt>
                <c:pt idx="71">
                  <c:v>1000</c:v>
                </c:pt>
                <c:pt idx="72">
                  <c:v>1000</c:v>
                </c:pt>
                <c:pt idx="73">
                  <c:v>1000</c:v>
                </c:pt>
                <c:pt idx="74">
                  <c:v>1000</c:v>
                </c:pt>
                <c:pt idx="75">
                  <c:v>1000</c:v>
                </c:pt>
                <c:pt idx="76">
                  <c:v>1000</c:v>
                </c:pt>
                <c:pt idx="77">
                  <c:v>1000</c:v>
                </c:pt>
                <c:pt idx="78">
                  <c:v>1000</c:v>
                </c:pt>
                <c:pt idx="79">
                  <c:v>1000</c:v>
                </c:pt>
                <c:pt idx="80">
                  <c:v>1000</c:v>
                </c:pt>
                <c:pt idx="81">
                  <c:v>1000</c:v>
                </c:pt>
                <c:pt idx="82">
                  <c:v>1000</c:v>
                </c:pt>
                <c:pt idx="83">
                  <c:v>1000</c:v>
                </c:pt>
                <c:pt idx="84">
                  <c:v>1000</c:v>
                </c:pt>
                <c:pt idx="85">
                  <c:v>1000</c:v>
                </c:pt>
                <c:pt idx="86">
                  <c:v>1000</c:v>
                </c:pt>
                <c:pt idx="87">
                  <c:v>1000</c:v>
                </c:pt>
                <c:pt idx="88">
                  <c:v>1000</c:v>
                </c:pt>
                <c:pt idx="89">
                  <c:v>1000</c:v>
                </c:pt>
                <c:pt idx="90">
                  <c:v>1000</c:v>
                </c:pt>
                <c:pt idx="91">
                  <c:v>1000</c:v>
                </c:pt>
                <c:pt idx="92">
                  <c:v>1000</c:v>
                </c:pt>
                <c:pt idx="93">
                  <c:v>1000</c:v>
                </c:pt>
                <c:pt idx="94">
                  <c:v>1000</c:v>
                </c:pt>
                <c:pt idx="95">
                  <c:v>1000</c:v>
                </c:pt>
                <c:pt idx="96">
                  <c:v>1000</c:v>
                </c:pt>
                <c:pt idx="97">
                  <c:v>1000</c:v>
                </c:pt>
                <c:pt idx="98">
                  <c:v>1000</c:v>
                </c:pt>
                <c:pt idx="99">
                  <c:v>1000</c:v>
                </c:pt>
                <c:pt idx="100">
                  <c:v>1000</c:v>
                </c:pt>
                <c:pt idx="101">
                  <c:v>1000</c:v>
                </c:pt>
                <c:pt idx="102">
                  <c:v>1000</c:v>
                </c:pt>
                <c:pt idx="103">
                  <c:v>1000</c:v>
                </c:pt>
                <c:pt idx="104">
                  <c:v>1000</c:v>
                </c:pt>
                <c:pt idx="105">
                  <c:v>1000</c:v>
                </c:pt>
                <c:pt idx="106">
                  <c:v>1000</c:v>
                </c:pt>
                <c:pt idx="107">
                  <c:v>1000</c:v>
                </c:pt>
                <c:pt idx="108">
                  <c:v>1000</c:v>
                </c:pt>
                <c:pt idx="109">
                  <c:v>1000</c:v>
                </c:pt>
                <c:pt idx="110">
                  <c:v>1000</c:v>
                </c:pt>
                <c:pt idx="111">
                  <c:v>1000</c:v>
                </c:pt>
                <c:pt idx="112">
                  <c:v>1000</c:v>
                </c:pt>
                <c:pt idx="113">
                  <c:v>1000</c:v>
                </c:pt>
                <c:pt idx="114">
                  <c:v>1000</c:v>
                </c:pt>
                <c:pt idx="115">
                  <c:v>1000</c:v>
                </c:pt>
                <c:pt idx="116">
                  <c:v>1000</c:v>
                </c:pt>
                <c:pt idx="117">
                  <c:v>1000</c:v>
                </c:pt>
                <c:pt idx="118">
                  <c:v>1000</c:v>
                </c:pt>
                <c:pt idx="119">
                  <c:v>1000</c:v>
                </c:pt>
                <c:pt idx="120">
                  <c:v>1000</c:v>
                </c:pt>
                <c:pt idx="121">
                  <c:v>1000</c:v>
                </c:pt>
                <c:pt idx="122">
                  <c:v>1000</c:v>
                </c:pt>
                <c:pt idx="123">
                  <c:v>1000</c:v>
                </c:pt>
                <c:pt idx="124">
                  <c:v>1000</c:v>
                </c:pt>
                <c:pt idx="125">
                  <c:v>1000</c:v>
                </c:pt>
                <c:pt idx="126">
                  <c:v>1000</c:v>
                </c:pt>
                <c:pt idx="127">
                  <c:v>1000</c:v>
                </c:pt>
                <c:pt idx="128">
                  <c:v>1000</c:v>
                </c:pt>
                <c:pt idx="129">
                  <c:v>1000</c:v>
                </c:pt>
                <c:pt idx="130">
                  <c:v>1000</c:v>
                </c:pt>
                <c:pt idx="131">
                  <c:v>1000</c:v>
                </c:pt>
                <c:pt idx="132">
                  <c:v>1000</c:v>
                </c:pt>
                <c:pt idx="133">
                  <c:v>1000</c:v>
                </c:pt>
                <c:pt idx="134">
                  <c:v>1000</c:v>
                </c:pt>
                <c:pt idx="135">
                  <c:v>1000</c:v>
                </c:pt>
                <c:pt idx="136">
                  <c:v>1000</c:v>
                </c:pt>
                <c:pt idx="137">
                  <c:v>1000</c:v>
                </c:pt>
                <c:pt idx="138">
                  <c:v>1000</c:v>
                </c:pt>
                <c:pt idx="139">
                  <c:v>1000</c:v>
                </c:pt>
                <c:pt idx="140">
                  <c:v>1000</c:v>
                </c:pt>
                <c:pt idx="141">
                  <c:v>1000</c:v>
                </c:pt>
                <c:pt idx="142">
                  <c:v>1000</c:v>
                </c:pt>
                <c:pt idx="143">
                  <c:v>1000</c:v>
                </c:pt>
                <c:pt idx="144">
                  <c:v>1000</c:v>
                </c:pt>
                <c:pt idx="145">
                  <c:v>1000</c:v>
                </c:pt>
                <c:pt idx="146">
                  <c:v>1000</c:v>
                </c:pt>
                <c:pt idx="147">
                  <c:v>1000</c:v>
                </c:pt>
                <c:pt idx="148">
                  <c:v>1000</c:v>
                </c:pt>
                <c:pt idx="149">
                  <c:v>1000</c:v>
                </c:pt>
                <c:pt idx="150">
                  <c:v>1000</c:v>
                </c:pt>
                <c:pt idx="151">
                  <c:v>1000</c:v>
                </c:pt>
                <c:pt idx="152">
                  <c:v>1000</c:v>
                </c:pt>
                <c:pt idx="153">
                  <c:v>1000</c:v>
                </c:pt>
                <c:pt idx="154">
                  <c:v>1000</c:v>
                </c:pt>
                <c:pt idx="155">
                  <c:v>1000</c:v>
                </c:pt>
                <c:pt idx="156">
                  <c:v>1000</c:v>
                </c:pt>
                <c:pt idx="157">
                  <c:v>1000</c:v>
                </c:pt>
                <c:pt idx="158">
                  <c:v>1000</c:v>
                </c:pt>
                <c:pt idx="159">
                  <c:v>1000</c:v>
                </c:pt>
                <c:pt idx="160">
                  <c:v>1000</c:v>
                </c:pt>
                <c:pt idx="161">
                  <c:v>1000</c:v>
                </c:pt>
                <c:pt idx="162">
                  <c:v>1000</c:v>
                </c:pt>
                <c:pt idx="163">
                  <c:v>1000</c:v>
                </c:pt>
                <c:pt idx="164">
                  <c:v>1000</c:v>
                </c:pt>
                <c:pt idx="165">
                  <c:v>1000</c:v>
                </c:pt>
                <c:pt idx="166">
                  <c:v>1000</c:v>
                </c:pt>
                <c:pt idx="167">
                  <c:v>1000</c:v>
                </c:pt>
                <c:pt idx="168">
                  <c:v>1000</c:v>
                </c:pt>
                <c:pt idx="169">
                  <c:v>1000</c:v>
                </c:pt>
                <c:pt idx="170">
                  <c:v>1000</c:v>
                </c:pt>
                <c:pt idx="171">
                  <c:v>1000</c:v>
                </c:pt>
                <c:pt idx="172">
                  <c:v>1000</c:v>
                </c:pt>
                <c:pt idx="173">
                  <c:v>1000</c:v>
                </c:pt>
                <c:pt idx="174">
                  <c:v>1000</c:v>
                </c:pt>
                <c:pt idx="175">
                  <c:v>1000</c:v>
                </c:pt>
                <c:pt idx="176">
                  <c:v>1000</c:v>
                </c:pt>
                <c:pt idx="177">
                  <c:v>1000</c:v>
                </c:pt>
                <c:pt idx="178">
                  <c:v>1000</c:v>
                </c:pt>
                <c:pt idx="179">
                  <c:v>1000</c:v>
                </c:pt>
                <c:pt idx="180">
                  <c:v>1000</c:v>
                </c:pt>
                <c:pt idx="181">
                  <c:v>1000</c:v>
                </c:pt>
                <c:pt idx="182">
                  <c:v>1000</c:v>
                </c:pt>
                <c:pt idx="183">
                  <c:v>1000</c:v>
                </c:pt>
                <c:pt idx="184">
                  <c:v>1000</c:v>
                </c:pt>
                <c:pt idx="185">
                  <c:v>1000</c:v>
                </c:pt>
                <c:pt idx="186">
                  <c:v>1000</c:v>
                </c:pt>
                <c:pt idx="187">
                  <c:v>1000</c:v>
                </c:pt>
                <c:pt idx="188">
                  <c:v>1000</c:v>
                </c:pt>
                <c:pt idx="189">
                  <c:v>1000</c:v>
                </c:pt>
                <c:pt idx="190">
                  <c:v>1000</c:v>
                </c:pt>
                <c:pt idx="191">
                  <c:v>1000</c:v>
                </c:pt>
                <c:pt idx="192">
                  <c:v>1000</c:v>
                </c:pt>
                <c:pt idx="193">
                  <c:v>1000</c:v>
                </c:pt>
                <c:pt idx="194">
                  <c:v>1000</c:v>
                </c:pt>
                <c:pt idx="195">
                  <c:v>1000</c:v>
                </c:pt>
                <c:pt idx="196">
                  <c:v>1000</c:v>
                </c:pt>
                <c:pt idx="197">
                  <c:v>1000</c:v>
                </c:pt>
                <c:pt idx="198">
                  <c:v>1000</c:v>
                </c:pt>
                <c:pt idx="199">
                  <c:v>1000</c:v>
                </c:pt>
                <c:pt idx="200">
                  <c:v>1000</c:v>
                </c:pt>
                <c:pt idx="201">
                  <c:v>1000</c:v>
                </c:pt>
                <c:pt idx="202">
                  <c:v>1000</c:v>
                </c:pt>
                <c:pt idx="203">
                  <c:v>1000</c:v>
                </c:pt>
                <c:pt idx="204">
                  <c:v>1000</c:v>
                </c:pt>
                <c:pt idx="205">
                  <c:v>1000</c:v>
                </c:pt>
                <c:pt idx="206">
                  <c:v>1000</c:v>
                </c:pt>
                <c:pt idx="207">
                  <c:v>1000</c:v>
                </c:pt>
                <c:pt idx="208">
                  <c:v>1000</c:v>
                </c:pt>
                <c:pt idx="209">
                  <c:v>1000</c:v>
                </c:pt>
                <c:pt idx="210">
                  <c:v>1000</c:v>
                </c:pt>
                <c:pt idx="211">
                  <c:v>1000</c:v>
                </c:pt>
                <c:pt idx="212">
                  <c:v>1000</c:v>
                </c:pt>
                <c:pt idx="213">
                  <c:v>1000</c:v>
                </c:pt>
                <c:pt idx="214">
                  <c:v>1000</c:v>
                </c:pt>
                <c:pt idx="215">
                  <c:v>1000</c:v>
                </c:pt>
                <c:pt idx="216">
                  <c:v>1000</c:v>
                </c:pt>
                <c:pt idx="217">
                  <c:v>1000</c:v>
                </c:pt>
                <c:pt idx="218">
                  <c:v>1000</c:v>
                </c:pt>
                <c:pt idx="219">
                  <c:v>1000</c:v>
                </c:pt>
                <c:pt idx="220">
                  <c:v>1000</c:v>
                </c:pt>
                <c:pt idx="221">
                  <c:v>1000</c:v>
                </c:pt>
                <c:pt idx="222">
                  <c:v>1000</c:v>
                </c:pt>
                <c:pt idx="223">
                  <c:v>1000</c:v>
                </c:pt>
                <c:pt idx="224">
                  <c:v>1000</c:v>
                </c:pt>
                <c:pt idx="225">
                  <c:v>1000</c:v>
                </c:pt>
                <c:pt idx="226">
                  <c:v>1000</c:v>
                </c:pt>
                <c:pt idx="227">
                  <c:v>1000</c:v>
                </c:pt>
                <c:pt idx="228">
                  <c:v>1000</c:v>
                </c:pt>
                <c:pt idx="229">
                  <c:v>1000</c:v>
                </c:pt>
                <c:pt idx="230">
                  <c:v>1000</c:v>
                </c:pt>
                <c:pt idx="231">
                  <c:v>1000</c:v>
                </c:pt>
                <c:pt idx="232">
                  <c:v>1000</c:v>
                </c:pt>
                <c:pt idx="233">
                  <c:v>1000</c:v>
                </c:pt>
                <c:pt idx="234">
                  <c:v>1000</c:v>
                </c:pt>
                <c:pt idx="235">
                  <c:v>1000</c:v>
                </c:pt>
                <c:pt idx="236">
                  <c:v>1000</c:v>
                </c:pt>
                <c:pt idx="237">
                  <c:v>1000</c:v>
                </c:pt>
                <c:pt idx="238">
                  <c:v>1000</c:v>
                </c:pt>
                <c:pt idx="239">
                  <c:v>1000</c:v>
                </c:pt>
                <c:pt idx="240">
                  <c:v>1000</c:v>
                </c:pt>
                <c:pt idx="241">
                  <c:v>1000</c:v>
                </c:pt>
                <c:pt idx="242">
                  <c:v>1000</c:v>
                </c:pt>
                <c:pt idx="243">
                  <c:v>1000</c:v>
                </c:pt>
                <c:pt idx="244">
                  <c:v>1000</c:v>
                </c:pt>
                <c:pt idx="245">
                  <c:v>1000</c:v>
                </c:pt>
                <c:pt idx="246">
                  <c:v>1000</c:v>
                </c:pt>
                <c:pt idx="247">
                  <c:v>1000</c:v>
                </c:pt>
                <c:pt idx="248">
                  <c:v>1000</c:v>
                </c:pt>
                <c:pt idx="249">
                  <c:v>1000</c:v>
                </c:pt>
                <c:pt idx="250">
                  <c:v>1000</c:v>
                </c:pt>
                <c:pt idx="251">
                  <c:v>1000</c:v>
                </c:pt>
                <c:pt idx="252">
                  <c:v>1000</c:v>
                </c:pt>
                <c:pt idx="253">
                  <c:v>1000</c:v>
                </c:pt>
                <c:pt idx="254">
                  <c:v>1000</c:v>
                </c:pt>
                <c:pt idx="255">
                  <c:v>1000</c:v>
                </c:pt>
                <c:pt idx="256">
                  <c:v>1000</c:v>
                </c:pt>
                <c:pt idx="257">
                  <c:v>1000</c:v>
                </c:pt>
                <c:pt idx="258">
                  <c:v>1000</c:v>
                </c:pt>
                <c:pt idx="259">
                  <c:v>1000</c:v>
                </c:pt>
                <c:pt idx="260">
                  <c:v>1000</c:v>
                </c:pt>
                <c:pt idx="261">
                  <c:v>1000</c:v>
                </c:pt>
                <c:pt idx="262">
                  <c:v>1000</c:v>
                </c:pt>
                <c:pt idx="263">
                  <c:v>1000</c:v>
                </c:pt>
                <c:pt idx="264">
                  <c:v>1000</c:v>
                </c:pt>
                <c:pt idx="265">
                  <c:v>1000</c:v>
                </c:pt>
                <c:pt idx="266">
                  <c:v>1000</c:v>
                </c:pt>
                <c:pt idx="267">
                  <c:v>1000</c:v>
                </c:pt>
                <c:pt idx="268">
                  <c:v>1000</c:v>
                </c:pt>
                <c:pt idx="269">
                  <c:v>1000</c:v>
                </c:pt>
                <c:pt idx="270">
                  <c:v>1000</c:v>
                </c:pt>
                <c:pt idx="271">
                  <c:v>1000</c:v>
                </c:pt>
                <c:pt idx="272">
                  <c:v>1000</c:v>
                </c:pt>
                <c:pt idx="273">
                  <c:v>1000</c:v>
                </c:pt>
                <c:pt idx="274">
                  <c:v>1000</c:v>
                </c:pt>
                <c:pt idx="275">
                  <c:v>1000</c:v>
                </c:pt>
                <c:pt idx="276">
                  <c:v>1000</c:v>
                </c:pt>
                <c:pt idx="277">
                  <c:v>1000</c:v>
                </c:pt>
                <c:pt idx="278">
                  <c:v>1000</c:v>
                </c:pt>
                <c:pt idx="279">
                  <c:v>1000</c:v>
                </c:pt>
                <c:pt idx="280">
                  <c:v>1000</c:v>
                </c:pt>
                <c:pt idx="281">
                  <c:v>1000</c:v>
                </c:pt>
                <c:pt idx="282">
                  <c:v>1000</c:v>
                </c:pt>
                <c:pt idx="283">
                  <c:v>1000</c:v>
                </c:pt>
                <c:pt idx="284">
                  <c:v>1000</c:v>
                </c:pt>
                <c:pt idx="285">
                  <c:v>1000</c:v>
                </c:pt>
                <c:pt idx="286">
                  <c:v>1000</c:v>
                </c:pt>
                <c:pt idx="287">
                  <c:v>1000</c:v>
                </c:pt>
                <c:pt idx="288">
                  <c:v>1000</c:v>
                </c:pt>
                <c:pt idx="289">
                  <c:v>1000</c:v>
                </c:pt>
                <c:pt idx="290">
                  <c:v>1000</c:v>
                </c:pt>
                <c:pt idx="291">
                  <c:v>1000</c:v>
                </c:pt>
                <c:pt idx="292">
                  <c:v>1000</c:v>
                </c:pt>
                <c:pt idx="293">
                  <c:v>1000</c:v>
                </c:pt>
                <c:pt idx="294">
                  <c:v>1000</c:v>
                </c:pt>
                <c:pt idx="295">
                  <c:v>1000</c:v>
                </c:pt>
                <c:pt idx="296">
                  <c:v>1000</c:v>
                </c:pt>
                <c:pt idx="297">
                  <c:v>1000</c:v>
                </c:pt>
                <c:pt idx="298">
                  <c:v>1000</c:v>
                </c:pt>
                <c:pt idx="299">
                  <c:v>1000</c:v>
                </c:pt>
                <c:pt idx="300">
                  <c:v>1000</c:v>
                </c:pt>
                <c:pt idx="301">
                  <c:v>1000</c:v>
                </c:pt>
                <c:pt idx="302">
                  <c:v>1000</c:v>
                </c:pt>
                <c:pt idx="303">
                  <c:v>1000</c:v>
                </c:pt>
                <c:pt idx="304">
                  <c:v>1000</c:v>
                </c:pt>
                <c:pt idx="305">
                  <c:v>1000</c:v>
                </c:pt>
                <c:pt idx="306">
                  <c:v>1000</c:v>
                </c:pt>
                <c:pt idx="307">
                  <c:v>1000</c:v>
                </c:pt>
                <c:pt idx="308">
                  <c:v>1000</c:v>
                </c:pt>
                <c:pt idx="309">
                  <c:v>1000</c:v>
                </c:pt>
                <c:pt idx="310">
                  <c:v>1000</c:v>
                </c:pt>
                <c:pt idx="311">
                  <c:v>1000</c:v>
                </c:pt>
                <c:pt idx="312">
                  <c:v>1000</c:v>
                </c:pt>
                <c:pt idx="313">
                  <c:v>1000</c:v>
                </c:pt>
                <c:pt idx="314">
                  <c:v>1000</c:v>
                </c:pt>
                <c:pt idx="315">
                  <c:v>1000</c:v>
                </c:pt>
                <c:pt idx="316">
                  <c:v>1000</c:v>
                </c:pt>
                <c:pt idx="317">
                  <c:v>1000</c:v>
                </c:pt>
                <c:pt idx="318">
                  <c:v>1000</c:v>
                </c:pt>
                <c:pt idx="319">
                  <c:v>1000</c:v>
                </c:pt>
                <c:pt idx="320">
                  <c:v>1000</c:v>
                </c:pt>
                <c:pt idx="321">
                  <c:v>1000</c:v>
                </c:pt>
                <c:pt idx="322">
                  <c:v>1000</c:v>
                </c:pt>
                <c:pt idx="323">
                  <c:v>1000</c:v>
                </c:pt>
                <c:pt idx="324">
                  <c:v>1000</c:v>
                </c:pt>
                <c:pt idx="325">
                  <c:v>1000</c:v>
                </c:pt>
                <c:pt idx="326">
                  <c:v>1000</c:v>
                </c:pt>
                <c:pt idx="327">
                  <c:v>1000</c:v>
                </c:pt>
                <c:pt idx="328">
                  <c:v>1000</c:v>
                </c:pt>
                <c:pt idx="329">
                  <c:v>1000</c:v>
                </c:pt>
                <c:pt idx="330">
                  <c:v>1000</c:v>
                </c:pt>
                <c:pt idx="331">
                  <c:v>1000</c:v>
                </c:pt>
                <c:pt idx="332">
                  <c:v>1000</c:v>
                </c:pt>
                <c:pt idx="333">
                  <c:v>1000</c:v>
                </c:pt>
                <c:pt idx="334">
                  <c:v>1000</c:v>
                </c:pt>
                <c:pt idx="335">
                  <c:v>1000</c:v>
                </c:pt>
                <c:pt idx="336">
                  <c:v>1000</c:v>
                </c:pt>
                <c:pt idx="337">
                  <c:v>1000</c:v>
                </c:pt>
                <c:pt idx="338">
                  <c:v>1000</c:v>
                </c:pt>
                <c:pt idx="339">
                  <c:v>1000</c:v>
                </c:pt>
                <c:pt idx="340">
                  <c:v>1000</c:v>
                </c:pt>
                <c:pt idx="341">
                  <c:v>1000</c:v>
                </c:pt>
                <c:pt idx="342">
                  <c:v>1000</c:v>
                </c:pt>
                <c:pt idx="343">
                  <c:v>1000</c:v>
                </c:pt>
                <c:pt idx="344">
                  <c:v>1000</c:v>
                </c:pt>
                <c:pt idx="345">
                  <c:v>1000</c:v>
                </c:pt>
                <c:pt idx="346">
                  <c:v>1000</c:v>
                </c:pt>
                <c:pt idx="347">
                  <c:v>1000</c:v>
                </c:pt>
                <c:pt idx="348">
                  <c:v>1000</c:v>
                </c:pt>
                <c:pt idx="349">
                  <c:v>1000</c:v>
                </c:pt>
                <c:pt idx="350">
                  <c:v>1000</c:v>
                </c:pt>
                <c:pt idx="351">
                  <c:v>1000</c:v>
                </c:pt>
                <c:pt idx="352">
                  <c:v>1000</c:v>
                </c:pt>
                <c:pt idx="353">
                  <c:v>1000</c:v>
                </c:pt>
                <c:pt idx="354">
                  <c:v>1000</c:v>
                </c:pt>
                <c:pt idx="355">
                  <c:v>1000</c:v>
                </c:pt>
                <c:pt idx="356">
                  <c:v>1000</c:v>
                </c:pt>
                <c:pt idx="357">
                  <c:v>1000</c:v>
                </c:pt>
                <c:pt idx="358">
                  <c:v>1000</c:v>
                </c:pt>
                <c:pt idx="359">
                  <c:v>1000</c:v>
                </c:pt>
                <c:pt idx="360">
                  <c:v>1000</c:v>
                </c:pt>
                <c:pt idx="361">
                  <c:v>1000</c:v>
                </c:pt>
                <c:pt idx="362">
                  <c:v>1000</c:v>
                </c:pt>
                <c:pt idx="363">
                  <c:v>1000</c:v>
                </c:pt>
                <c:pt idx="364">
                  <c:v>1000</c:v>
                </c:pt>
                <c:pt idx="365">
                  <c:v>1000</c:v>
                </c:pt>
                <c:pt idx="366">
                  <c:v>1000</c:v>
                </c:pt>
                <c:pt idx="367">
                  <c:v>1000</c:v>
                </c:pt>
                <c:pt idx="368">
                  <c:v>1000</c:v>
                </c:pt>
                <c:pt idx="369">
                  <c:v>1000</c:v>
                </c:pt>
                <c:pt idx="370">
                  <c:v>1000</c:v>
                </c:pt>
                <c:pt idx="371">
                  <c:v>1000</c:v>
                </c:pt>
                <c:pt idx="372">
                  <c:v>1000</c:v>
                </c:pt>
                <c:pt idx="373">
                  <c:v>1000</c:v>
                </c:pt>
                <c:pt idx="374">
                  <c:v>1000</c:v>
                </c:pt>
                <c:pt idx="375">
                  <c:v>1000</c:v>
                </c:pt>
                <c:pt idx="376">
                  <c:v>1000</c:v>
                </c:pt>
                <c:pt idx="377">
                  <c:v>1000</c:v>
                </c:pt>
                <c:pt idx="378">
                  <c:v>1000</c:v>
                </c:pt>
                <c:pt idx="379">
                  <c:v>1000</c:v>
                </c:pt>
                <c:pt idx="380">
                  <c:v>1000</c:v>
                </c:pt>
                <c:pt idx="381">
                  <c:v>1000</c:v>
                </c:pt>
                <c:pt idx="382">
                  <c:v>1000</c:v>
                </c:pt>
                <c:pt idx="383">
                  <c:v>1000</c:v>
                </c:pt>
                <c:pt idx="384">
                  <c:v>1000</c:v>
                </c:pt>
                <c:pt idx="385">
                  <c:v>1000</c:v>
                </c:pt>
                <c:pt idx="386">
                  <c:v>1000</c:v>
                </c:pt>
                <c:pt idx="387">
                  <c:v>1000</c:v>
                </c:pt>
                <c:pt idx="388">
                  <c:v>1000</c:v>
                </c:pt>
                <c:pt idx="389">
                  <c:v>1000</c:v>
                </c:pt>
                <c:pt idx="390">
                  <c:v>1000</c:v>
                </c:pt>
                <c:pt idx="391">
                  <c:v>1000</c:v>
                </c:pt>
                <c:pt idx="392">
                  <c:v>1000</c:v>
                </c:pt>
                <c:pt idx="393">
                  <c:v>1000</c:v>
                </c:pt>
                <c:pt idx="394">
                  <c:v>1000</c:v>
                </c:pt>
                <c:pt idx="395">
                  <c:v>1000</c:v>
                </c:pt>
                <c:pt idx="396">
                  <c:v>1000</c:v>
                </c:pt>
                <c:pt idx="397">
                  <c:v>1000</c:v>
                </c:pt>
                <c:pt idx="398">
                  <c:v>1000</c:v>
                </c:pt>
                <c:pt idx="399">
                  <c:v>1000</c:v>
                </c:pt>
                <c:pt idx="400">
                  <c:v>1000</c:v>
                </c:pt>
                <c:pt idx="401">
                  <c:v>1000</c:v>
                </c:pt>
                <c:pt idx="402">
                  <c:v>1000</c:v>
                </c:pt>
                <c:pt idx="403">
                  <c:v>1000</c:v>
                </c:pt>
                <c:pt idx="404">
                  <c:v>1000</c:v>
                </c:pt>
                <c:pt idx="405">
                  <c:v>1000</c:v>
                </c:pt>
                <c:pt idx="406">
                  <c:v>1000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5C5-46EB-B588-335218843A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61928752"/>
        <c:axId val="1"/>
      </c:lineChart>
      <c:scatterChart>
        <c:scatterStyle val="lineMarker"/>
        <c:varyColors val="0"/>
        <c:ser>
          <c:idx val="1"/>
          <c:order val="0"/>
          <c:tx>
            <c:strRef>
              <c:f>'ABF19 Caimanes'!$F$1</c:f>
              <c:strCache>
                <c:ptCount val="1"/>
                <c:pt idx="0">
                  <c:v>Concentración Coliformes Fecales (NMP/100 ml).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7"/>
            <c:spPr>
              <a:solidFill>
                <a:schemeClr val="accent1"/>
              </a:solidFill>
              <a:ln>
                <a:solidFill>
                  <a:schemeClr val="tx2"/>
                </a:solidFill>
              </a:ln>
            </c:spPr>
          </c:marker>
          <c:xVal>
            <c:numRef>
              <c:f>'ABF19 Caimanes'!$A$2:$A$408</c:f>
              <c:numCache>
                <c:formatCode>d\-mmm\-yy</c:formatCode>
                <c:ptCount val="407"/>
                <c:pt idx="0">
                  <c:v>38383</c:v>
                </c:pt>
                <c:pt idx="1">
                  <c:v>38398</c:v>
                </c:pt>
                <c:pt idx="2">
                  <c:v>38440</c:v>
                </c:pt>
                <c:pt idx="3">
                  <c:v>38468</c:v>
                </c:pt>
                <c:pt idx="4">
                  <c:v>38488</c:v>
                </c:pt>
                <c:pt idx="5">
                  <c:v>38519</c:v>
                </c:pt>
                <c:pt idx="6">
                  <c:v>38545</c:v>
                </c:pt>
                <c:pt idx="7">
                  <c:v>38569</c:v>
                </c:pt>
                <c:pt idx="8">
                  <c:v>38617</c:v>
                </c:pt>
                <c:pt idx="9">
                  <c:v>38642</c:v>
                </c:pt>
                <c:pt idx="10">
                  <c:v>38663</c:v>
                </c:pt>
                <c:pt idx="11">
                  <c:v>38701</c:v>
                </c:pt>
                <c:pt idx="12">
                  <c:v>38727</c:v>
                </c:pt>
                <c:pt idx="13">
                  <c:v>38756</c:v>
                </c:pt>
                <c:pt idx="14">
                  <c:v>38798</c:v>
                </c:pt>
                <c:pt idx="15">
                  <c:v>38810</c:v>
                </c:pt>
                <c:pt idx="16">
                  <c:v>38868</c:v>
                </c:pt>
                <c:pt idx="17">
                  <c:v>38896</c:v>
                </c:pt>
                <c:pt idx="18">
                  <c:v>38910</c:v>
                </c:pt>
                <c:pt idx="19">
                  <c:v>38958</c:v>
                </c:pt>
                <c:pt idx="20">
                  <c:v>38972</c:v>
                </c:pt>
                <c:pt idx="21">
                  <c:v>39000</c:v>
                </c:pt>
                <c:pt idx="22">
                  <c:v>39051</c:v>
                </c:pt>
                <c:pt idx="23">
                  <c:v>39073</c:v>
                </c:pt>
                <c:pt idx="24">
                  <c:v>39107</c:v>
                </c:pt>
                <c:pt idx="25">
                  <c:v>39128</c:v>
                </c:pt>
                <c:pt idx="26">
                  <c:v>39160</c:v>
                </c:pt>
                <c:pt idx="27">
                  <c:v>39183</c:v>
                </c:pt>
                <c:pt idx="28">
                  <c:v>39225</c:v>
                </c:pt>
                <c:pt idx="29">
                  <c:v>39246</c:v>
                </c:pt>
                <c:pt idx="30">
                  <c:v>39294</c:v>
                </c:pt>
                <c:pt idx="31">
                  <c:v>39307</c:v>
                </c:pt>
                <c:pt idx="32">
                  <c:v>39335</c:v>
                </c:pt>
                <c:pt idx="33">
                  <c:v>39379</c:v>
                </c:pt>
                <c:pt idx="34">
                  <c:v>39416</c:v>
                </c:pt>
                <c:pt idx="35">
                  <c:v>39444</c:v>
                </c:pt>
                <c:pt idx="36">
                  <c:v>39470</c:v>
                </c:pt>
                <c:pt idx="37">
                  <c:v>39497</c:v>
                </c:pt>
                <c:pt idx="38">
                  <c:v>39520</c:v>
                </c:pt>
                <c:pt idx="39">
                  <c:v>39556</c:v>
                </c:pt>
                <c:pt idx="40">
                  <c:v>39590</c:v>
                </c:pt>
                <c:pt idx="41">
                  <c:v>39602</c:v>
                </c:pt>
                <c:pt idx="42">
                  <c:v>39653</c:v>
                </c:pt>
                <c:pt idx="43">
                  <c:v>39679</c:v>
                </c:pt>
                <c:pt idx="44">
                  <c:v>39720</c:v>
                </c:pt>
                <c:pt idx="45">
                  <c:v>39730</c:v>
                </c:pt>
                <c:pt idx="46">
                  <c:v>39772</c:v>
                </c:pt>
                <c:pt idx="47">
                  <c:v>39798</c:v>
                </c:pt>
                <c:pt idx="48">
                  <c:v>39831</c:v>
                </c:pt>
                <c:pt idx="49">
                  <c:v>39854</c:v>
                </c:pt>
                <c:pt idx="50">
                  <c:v>39877</c:v>
                </c:pt>
                <c:pt idx="51">
                  <c:v>39924</c:v>
                </c:pt>
                <c:pt idx="52">
                  <c:v>39955</c:v>
                </c:pt>
                <c:pt idx="53">
                  <c:v>39969</c:v>
                </c:pt>
                <c:pt idx="54">
                  <c:v>40023</c:v>
                </c:pt>
                <c:pt idx="55">
                  <c:v>40042</c:v>
                </c:pt>
                <c:pt idx="56">
                  <c:v>40079</c:v>
                </c:pt>
                <c:pt idx="57">
                  <c:v>40094</c:v>
                </c:pt>
                <c:pt idx="58">
                  <c:v>40122</c:v>
                </c:pt>
                <c:pt idx="59">
                  <c:v>40175</c:v>
                </c:pt>
                <c:pt idx="60">
                  <c:v>40193</c:v>
                </c:pt>
                <c:pt idx="61">
                  <c:v>40218</c:v>
                </c:pt>
                <c:pt idx="62">
                  <c:v>40263</c:v>
                </c:pt>
                <c:pt idx="63">
                  <c:v>40281</c:v>
                </c:pt>
                <c:pt idx="64">
                  <c:v>40314</c:v>
                </c:pt>
                <c:pt idx="65">
                  <c:v>40333</c:v>
                </c:pt>
                <c:pt idx="66">
                  <c:v>40368</c:v>
                </c:pt>
                <c:pt idx="67">
                  <c:v>40413</c:v>
                </c:pt>
                <c:pt idx="68">
                  <c:v>40434</c:v>
                </c:pt>
                <c:pt idx="69">
                  <c:v>40471</c:v>
                </c:pt>
                <c:pt idx="70">
                  <c:v>40499</c:v>
                </c:pt>
                <c:pt idx="71">
                  <c:v>40522</c:v>
                </c:pt>
                <c:pt idx="72">
                  <c:v>40556</c:v>
                </c:pt>
                <c:pt idx="73">
                  <c:v>40587</c:v>
                </c:pt>
                <c:pt idx="74">
                  <c:v>40631</c:v>
                </c:pt>
                <c:pt idx="75">
                  <c:v>40650</c:v>
                </c:pt>
                <c:pt idx="76">
                  <c:v>40690</c:v>
                </c:pt>
                <c:pt idx="77">
                  <c:v>40724</c:v>
                </c:pt>
                <c:pt idx="78">
                  <c:v>40750</c:v>
                </c:pt>
                <c:pt idx="79">
                  <c:v>40772</c:v>
                </c:pt>
                <c:pt idx="80">
                  <c:v>40805</c:v>
                </c:pt>
                <c:pt idx="81">
                  <c:v>40829</c:v>
                </c:pt>
                <c:pt idx="82">
                  <c:v>40862</c:v>
                </c:pt>
                <c:pt idx="83">
                  <c:v>40904</c:v>
                </c:pt>
                <c:pt idx="84">
                  <c:v>40925</c:v>
                </c:pt>
                <c:pt idx="85">
                  <c:v>40947</c:v>
                </c:pt>
                <c:pt idx="86">
                  <c:v>40991</c:v>
                </c:pt>
                <c:pt idx="87">
                  <c:v>41012</c:v>
                </c:pt>
                <c:pt idx="88">
                  <c:v>41031</c:v>
                </c:pt>
                <c:pt idx="89">
                  <c:v>41081</c:v>
                </c:pt>
                <c:pt idx="90">
                  <c:v>41115</c:v>
                </c:pt>
                <c:pt idx="91">
                  <c:v>41143</c:v>
                </c:pt>
                <c:pt idx="92">
                  <c:v>41171</c:v>
                </c:pt>
                <c:pt idx="93">
                  <c:v>41201</c:v>
                </c:pt>
                <c:pt idx="94">
                  <c:v>41240</c:v>
                </c:pt>
                <c:pt idx="95">
                  <c:v>41268</c:v>
                </c:pt>
                <c:pt idx="96">
                  <c:v>41297</c:v>
                </c:pt>
                <c:pt idx="97">
                  <c:v>41332</c:v>
                </c:pt>
                <c:pt idx="98">
                  <c:v>41359</c:v>
                </c:pt>
                <c:pt idx="99">
                  <c:v>41389</c:v>
                </c:pt>
                <c:pt idx="100">
                  <c:v>41424</c:v>
                </c:pt>
                <c:pt idx="101">
                  <c:v>41452</c:v>
                </c:pt>
                <c:pt idx="102">
                  <c:v>41480</c:v>
                </c:pt>
                <c:pt idx="103">
                  <c:v>41514</c:v>
                </c:pt>
                <c:pt idx="104">
                  <c:v>41542</c:v>
                </c:pt>
                <c:pt idx="105">
                  <c:v>41571</c:v>
                </c:pt>
                <c:pt idx="106">
                  <c:v>41603</c:v>
                </c:pt>
                <c:pt idx="107">
                  <c:v>41627</c:v>
                </c:pt>
                <c:pt idx="108">
                  <c:v>41662</c:v>
                </c:pt>
                <c:pt idx="109">
                  <c:v>41696</c:v>
                </c:pt>
                <c:pt idx="110">
                  <c:v>41724</c:v>
                </c:pt>
                <c:pt idx="111">
                  <c:v>41758</c:v>
                </c:pt>
                <c:pt idx="112">
                  <c:v>41766</c:v>
                </c:pt>
                <c:pt idx="113">
                  <c:v>41815</c:v>
                </c:pt>
                <c:pt idx="114">
                  <c:v>41851</c:v>
                </c:pt>
                <c:pt idx="115">
                  <c:v>41878</c:v>
                </c:pt>
                <c:pt idx="116">
                  <c:v>41911</c:v>
                </c:pt>
                <c:pt idx="117">
                  <c:v>41940</c:v>
                </c:pt>
                <c:pt idx="118">
                  <c:v>41955</c:v>
                </c:pt>
                <c:pt idx="119">
                  <c:v>42002</c:v>
                </c:pt>
                <c:pt idx="120">
                  <c:v>42032</c:v>
                </c:pt>
                <c:pt idx="121">
                  <c:v>42063</c:v>
                </c:pt>
                <c:pt idx="122">
                  <c:v>42089</c:v>
                </c:pt>
                <c:pt idx="123">
                  <c:v>42123</c:v>
                </c:pt>
                <c:pt idx="124">
                  <c:v>42151</c:v>
                </c:pt>
                <c:pt idx="125">
                  <c:v>42179</c:v>
                </c:pt>
                <c:pt idx="126">
                  <c:v>42214</c:v>
                </c:pt>
                <c:pt idx="127">
                  <c:v>42241</c:v>
                </c:pt>
                <c:pt idx="128">
                  <c:v>42276</c:v>
                </c:pt>
                <c:pt idx="129">
                  <c:v>42305</c:v>
                </c:pt>
                <c:pt idx="130">
                  <c:v>42333</c:v>
                </c:pt>
                <c:pt idx="131">
                  <c:v>42367</c:v>
                </c:pt>
                <c:pt idx="132">
                  <c:v>42396</c:v>
                </c:pt>
                <c:pt idx="133">
                  <c:v>42424</c:v>
                </c:pt>
                <c:pt idx="134">
                  <c:v>42459</c:v>
                </c:pt>
                <c:pt idx="135">
                  <c:v>42487</c:v>
                </c:pt>
                <c:pt idx="136">
                  <c:v>42515</c:v>
                </c:pt>
                <c:pt idx="137">
                  <c:v>42550</c:v>
                </c:pt>
                <c:pt idx="138">
                  <c:v>42578</c:v>
                </c:pt>
                <c:pt idx="139">
                  <c:v>42613</c:v>
                </c:pt>
                <c:pt idx="140">
                  <c:v>42641</c:v>
                </c:pt>
                <c:pt idx="141">
                  <c:v>42669</c:v>
                </c:pt>
                <c:pt idx="142">
                  <c:v>42689</c:v>
                </c:pt>
                <c:pt idx="143">
                  <c:v>42724</c:v>
                </c:pt>
                <c:pt idx="144">
                  <c:v>42760</c:v>
                </c:pt>
                <c:pt idx="145">
                  <c:v>42788</c:v>
                </c:pt>
                <c:pt idx="146">
                  <c:v>42823</c:v>
                </c:pt>
                <c:pt idx="147">
                  <c:v>42851</c:v>
                </c:pt>
                <c:pt idx="148">
                  <c:v>42885</c:v>
                </c:pt>
                <c:pt idx="149">
                  <c:v>42906</c:v>
                </c:pt>
                <c:pt idx="150">
                  <c:v>42941</c:v>
                </c:pt>
                <c:pt idx="151">
                  <c:v>42955</c:v>
                </c:pt>
                <c:pt idx="152">
                  <c:v>43005</c:v>
                </c:pt>
                <c:pt idx="153">
                  <c:v>43026</c:v>
                </c:pt>
                <c:pt idx="154">
                  <c:v>43069</c:v>
                </c:pt>
                <c:pt idx="155">
                  <c:v>43088</c:v>
                </c:pt>
                <c:pt idx="156">
                  <c:v>43123</c:v>
                </c:pt>
                <c:pt idx="157">
                  <c:v>43146</c:v>
                </c:pt>
                <c:pt idx="158">
                  <c:v>43172</c:v>
                </c:pt>
                <c:pt idx="159">
                  <c:v>43201</c:v>
                </c:pt>
                <c:pt idx="160">
                  <c:v>43228</c:v>
                </c:pt>
                <c:pt idx="161">
                  <c:v>43271</c:v>
                </c:pt>
                <c:pt idx="162">
                  <c:v>43291</c:v>
                </c:pt>
                <c:pt idx="163">
                  <c:v>43327</c:v>
                </c:pt>
                <c:pt idx="164">
                  <c:v>43363</c:v>
                </c:pt>
                <c:pt idx="165">
                  <c:v>43382</c:v>
                </c:pt>
                <c:pt idx="166">
                  <c:v>43432</c:v>
                </c:pt>
                <c:pt idx="167">
                  <c:v>43445</c:v>
                </c:pt>
                <c:pt idx="168">
                  <c:v>43473</c:v>
                </c:pt>
                <c:pt idx="169">
                  <c:v>43515</c:v>
                </c:pt>
                <c:pt idx="170">
                  <c:v>43532</c:v>
                </c:pt>
                <c:pt idx="171">
                  <c:v>43558</c:v>
                </c:pt>
                <c:pt idx="172">
                  <c:v>43592</c:v>
                </c:pt>
                <c:pt idx="173">
                  <c:v>43637</c:v>
                </c:pt>
                <c:pt idx="174">
                  <c:v>43655</c:v>
                </c:pt>
                <c:pt idx="175">
                  <c:v>43692</c:v>
                </c:pt>
                <c:pt idx="176">
                  <c:v>43718</c:v>
                </c:pt>
                <c:pt idx="177">
                  <c:v>43724</c:v>
                </c:pt>
                <c:pt idx="178">
                  <c:v>43732</c:v>
                </c:pt>
                <c:pt idx="179">
                  <c:v>43741</c:v>
                </c:pt>
                <c:pt idx="180">
                  <c:v>43746</c:v>
                </c:pt>
                <c:pt idx="181">
                  <c:v>43754</c:v>
                </c:pt>
                <c:pt idx="182">
                  <c:v>43795</c:v>
                </c:pt>
                <c:pt idx="183">
                  <c:v>43824</c:v>
                </c:pt>
                <c:pt idx="184">
                  <c:v>43832</c:v>
                </c:pt>
                <c:pt idx="185">
                  <c:v>43872</c:v>
                </c:pt>
                <c:pt idx="186">
                  <c:v>43894</c:v>
                </c:pt>
                <c:pt idx="187">
                  <c:v>43926</c:v>
                </c:pt>
                <c:pt idx="188">
                  <c:v>43936</c:v>
                </c:pt>
                <c:pt idx="189">
                  <c:v>43943</c:v>
                </c:pt>
                <c:pt idx="190">
                  <c:v>43972</c:v>
                </c:pt>
                <c:pt idx="191">
                  <c:v>43999</c:v>
                </c:pt>
                <c:pt idx="192">
                  <c:v>44034</c:v>
                </c:pt>
                <c:pt idx="193">
                  <c:v>44062</c:v>
                </c:pt>
                <c:pt idx="194">
                  <c:v>44097</c:v>
                </c:pt>
                <c:pt idx="195">
                  <c:v>44120</c:v>
                </c:pt>
                <c:pt idx="196">
                  <c:v>44159</c:v>
                </c:pt>
                <c:pt idx="197">
                  <c:v>44174</c:v>
                </c:pt>
                <c:pt idx="198">
                  <c:v>44218</c:v>
                </c:pt>
                <c:pt idx="199">
                  <c:v>44237</c:v>
                </c:pt>
                <c:pt idx="200">
                  <c:v>44271</c:v>
                </c:pt>
                <c:pt idx="201">
                  <c:v>44287</c:v>
                </c:pt>
                <c:pt idx="202">
                  <c:v>44321</c:v>
                </c:pt>
                <c:pt idx="203">
                  <c:v>44349</c:v>
                </c:pt>
                <c:pt idx="204">
                  <c:v>44405</c:v>
                </c:pt>
                <c:pt idx="205">
                  <c:v>44412</c:v>
                </c:pt>
                <c:pt idx="206">
                  <c:v>44442</c:v>
                </c:pt>
                <c:pt idx="207">
                  <c:v>44447</c:v>
                </c:pt>
                <c:pt idx="208">
                  <c:v>44453</c:v>
                </c:pt>
                <c:pt idx="209">
                  <c:v>44461</c:v>
                </c:pt>
                <c:pt idx="210">
                  <c:v>44468</c:v>
                </c:pt>
                <c:pt idx="211">
                  <c:v>44475</c:v>
                </c:pt>
                <c:pt idx="212">
                  <c:v>44481</c:v>
                </c:pt>
                <c:pt idx="213">
                  <c:v>44489</c:v>
                </c:pt>
                <c:pt idx="214">
                  <c:v>44496</c:v>
                </c:pt>
                <c:pt idx="215">
                  <c:v>44503</c:v>
                </c:pt>
                <c:pt idx="216">
                  <c:v>44510</c:v>
                </c:pt>
                <c:pt idx="217">
                  <c:v>44517</c:v>
                </c:pt>
                <c:pt idx="218">
                  <c:v>44524</c:v>
                </c:pt>
                <c:pt idx="219">
                  <c:v>44531</c:v>
                </c:pt>
                <c:pt idx="220">
                  <c:v>44542</c:v>
                </c:pt>
                <c:pt idx="221">
                  <c:v>44544</c:v>
                </c:pt>
                <c:pt idx="222">
                  <c:v>44551</c:v>
                </c:pt>
                <c:pt idx="223">
                  <c:v>44559</c:v>
                </c:pt>
                <c:pt idx="224">
                  <c:v>44566</c:v>
                </c:pt>
                <c:pt idx="225">
                  <c:v>44574</c:v>
                </c:pt>
                <c:pt idx="226">
                  <c:v>44580</c:v>
                </c:pt>
                <c:pt idx="227">
                  <c:v>44587</c:v>
                </c:pt>
                <c:pt idx="228">
                  <c:v>44593</c:v>
                </c:pt>
                <c:pt idx="229">
                  <c:v>44600</c:v>
                </c:pt>
                <c:pt idx="230">
                  <c:v>44608</c:v>
                </c:pt>
                <c:pt idx="231">
                  <c:v>44615</c:v>
                </c:pt>
                <c:pt idx="232">
                  <c:v>44625</c:v>
                </c:pt>
                <c:pt idx="233">
                  <c:v>44628</c:v>
                </c:pt>
                <c:pt idx="234">
                  <c:v>44635</c:v>
                </c:pt>
                <c:pt idx="235">
                  <c:v>44643</c:v>
                </c:pt>
                <c:pt idx="236">
                  <c:v>44650</c:v>
                </c:pt>
                <c:pt idx="237">
                  <c:v>44656</c:v>
                </c:pt>
                <c:pt idx="238">
                  <c:v>44663</c:v>
                </c:pt>
                <c:pt idx="239">
                  <c:v>44671</c:v>
                </c:pt>
                <c:pt idx="240">
                  <c:v>44678</c:v>
                </c:pt>
                <c:pt idx="241">
                  <c:v>44684</c:v>
                </c:pt>
                <c:pt idx="242">
                  <c:v>44691</c:v>
                </c:pt>
                <c:pt idx="243">
                  <c:v>44698</c:v>
                </c:pt>
                <c:pt idx="244">
                  <c:v>44706</c:v>
                </c:pt>
                <c:pt idx="245">
                  <c:v>44712</c:v>
                </c:pt>
                <c:pt idx="246">
                  <c:v>44719</c:v>
                </c:pt>
                <c:pt idx="247">
                  <c:v>44726</c:v>
                </c:pt>
                <c:pt idx="248">
                  <c:v>44733</c:v>
                </c:pt>
                <c:pt idx="249">
                  <c:v>44741</c:v>
                </c:pt>
                <c:pt idx="250">
                  <c:v>44750</c:v>
                </c:pt>
                <c:pt idx="251">
                  <c:v>44755</c:v>
                </c:pt>
                <c:pt idx="252">
                  <c:v>44769</c:v>
                </c:pt>
                <c:pt idx="253">
                  <c:v>44775</c:v>
                </c:pt>
                <c:pt idx="254">
                  <c:v>44783</c:v>
                </c:pt>
                <c:pt idx="255">
                  <c:v>44790</c:v>
                </c:pt>
                <c:pt idx="256">
                  <c:v>44797</c:v>
                </c:pt>
                <c:pt idx="257">
                  <c:v>44803</c:v>
                </c:pt>
                <c:pt idx="258">
                  <c:v>44817</c:v>
                </c:pt>
                <c:pt idx="259">
                  <c:v>44823</c:v>
                </c:pt>
                <c:pt idx="260">
                  <c:v>44825</c:v>
                </c:pt>
                <c:pt idx="261">
                  <c:v>44832</c:v>
                </c:pt>
                <c:pt idx="262">
                  <c:v>44839</c:v>
                </c:pt>
                <c:pt idx="263">
                  <c:v>44845</c:v>
                </c:pt>
                <c:pt idx="264">
                  <c:v>44851</c:v>
                </c:pt>
                <c:pt idx="265">
                  <c:v>44860</c:v>
                </c:pt>
                <c:pt idx="266">
                  <c:v>44867</c:v>
                </c:pt>
                <c:pt idx="267">
                  <c:v>44872</c:v>
                </c:pt>
                <c:pt idx="268">
                  <c:v>44881</c:v>
                </c:pt>
                <c:pt idx="269">
                  <c:v>44887</c:v>
                </c:pt>
                <c:pt idx="270">
                  <c:v>44893</c:v>
                </c:pt>
                <c:pt idx="271">
                  <c:v>44900</c:v>
                </c:pt>
                <c:pt idx="272">
                  <c:v>44909</c:v>
                </c:pt>
                <c:pt idx="273">
                  <c:v>44914</c:v>
                </c:pt>
                <c:pt idx="274">
                  <c:v>44921</c:v>
                </c:pt>
                <c:pt idx="275">
                  <c:v>44930</c:v>
                </c:pt>
                <c:pt idx="276">
                  <c:v>44935</c:v>
                </c:pt>
                <c:pt idx="277">
                  <c:v>44942</c:v>
                </c:pt>
                <c:pt idx="278">
                  <c:v>44951</c:v>
                </c:pt>
                <c:pt idx="279">
                  <c:v>44958</c:v>
                </c:pt>
                <c:pt idx="280">
                  <c:v>44963</c:v>
                </c:pt>
                <c:pt idx="281">
                  <c:v>44970</c:v>
                </c:pt>
                <c:pt idx="282">
                  <c:v>44977</c:v>
                </c:pt>
                <c:pt idx="283">
                  <c:v>44987</c:v>
                </c:pt>
                <c:pt idx="284">
                  <c:v>44991</c:v>
                </c:pt>
                <c:pt idx="285">
                  <c:v>45002</c:v>
                </c:pt>
                <c:pt idx="286">
                  <c:v>45007</c:v>
                </c:pt>
                <c:pt idx="287">
                  <c:v>45012</c:v>
                </c:pt>
                <c:pt idx="288">
                  <c:v>45021</c:v>
                </c:pt>
                <c:pt idx="289">
                  <c:v>45028</c:v>
                </c:pt>
                <c:pt idx="290">
                  <c:v>45035</c:v>
                </c:pt>
                <c:pt idx="291">
                  <c:v>45040</c:v>
                </c:pt>
                <c:pt idx="292">
                  <c:v>45047</c:v>
                </c:pt>
                <c:pt idx="293">
                  <c:v>45054</c:v>
                </c:pt>
                <c:pt idx="294">
                  <c:v>45061</c:v>
                </c:pt>
                <c:pt idx="295">
                  <c:v>45068</c:v>
                </c:pt>
                <c:pt idx="296">
                  <c:v>45075</c:v>
                </c:pt>
                <c:pt idx="297">
                  <c:v>45082</c:v>
                </c:pt>
                <c:pt idx="298">
                  <c:v>45089</c:v>
                </c:pt>
                <c:pt idx="299">
                  <c:v>45099</c:v>
                </c:pt>
                <c:pt idx="300">
                  <c:v>45105</c:v>
                </c:pt>
                <c:pt idx="301">
                  <c:v>45110</c:v>
                </c:pt>
                <c:pt idx="302">
                  <c:v>45119</c:v>
                </c:pt>
                <c:pt idx="303">
                  <c:v>45124</c:v>
                </c:pt>
                <c:pt idx="304">
                  <c:v>45133</c:v>
                </c:pt>
                <c:pt idx="305">
                  <c:v>45140</c:v>
                </c:pt>
                <c:pt idx="306">
                  <c:v>45147</c:v>
                </c:pt>
                <c:pt idx="307">
                  <c:v>45152</c:v>
                </c:pt>
                <c:pt idx="308">
                  <c:v>45161</c:v>
                </c:pt>
                <c:pt idx="309">
                  <c:v>45171</c:v>
                </c:pt>
                <c:pt idx="310">
                  <c:v>45175</c:v>
                </c:pt>
                <c:pt idx="311">
                  <c:v>45180</c:v>
                </c:pt>
                <c:pt idx="312">
                  <c:v>45188</c:v>
                </c:pt>
                <c:pt idx="313">
                  <c:v>45196</c:v>
                </c:pt>
                <c:pt idx="314">
                  <c:v>45203</c:v>
                </c:pt>
                <c:pt idx="315">
                  <c:v>45213</c:v>
                </c:pt>
                <c:pt idx="316">
                  <c:v>45217</c:v>
                </c:pt>
                <c:pt idx="317">
                  <c:v>45224</c:v>
                </c:pt>
                <c:pt idx="318">
                  <c:v>45233</c:v>
                </c:pt>
                <c:pt idx="319">
                  <c:v>45238</c:v>
                </c:pt>
                <c:pt idx="320">
                  <c:v>45243</c:v>
                </c:pt>
                <c:pt idx="321">
                  <c:v>45253</c:v>
                </c:pt>
                <c:pt idx="322">
                  <c:v>45257</c:v>
                </c:pt>
                <c:pt idx="323">
                  <c:v>45264</c:v>
                </c:pt>
                <c:pt idx="324">
                  <c:v>45271</c:v>
                </c:pt>
                <c:pt idx="325">
                  <c:v>45279</c:v>
                </c:pt>
                <c:pt idx="326">
                  <c:v>45287</c:v>
                </c:pt>
                <c:pt idx="327">
                  <c:v>45293</c:v>
                </c:pt>
                <c:pt idx="328">
                  <c:v>45301</c:v>
                </c:pt>
                <c:pt idx="329">
                  <c:v>45307</c:v>
                </c:pt>
                <c:pt idx="330">
                  <c:v>45315</c:v>
                </c:pt>
                <c:pt idx="331">
                  <c:v>45321</c:v>
                </c:pt>
                <c:pt idx="332">
                  <c:v>45329</c:v>
                </c:pt>
                <c:pt idx="333">
                  <c:v>45334</c:v>
                </c:pt>
                <c:pt idx="334">
                  <c:v>45343</c:v>
                </c:pt>
                <c:pt idx="335">
                  <c:v>45350</c:v>
                </c:pt>
                <c:pt idx="336">
                  <c:v>45356</c:v>
                </c:pt>
                <c:pt idx="337">
                  <c:v>45362</c:v>
                </c:pt>
                <c:pt idx="338">
                  <c:v>45373</c:v>
                </c:pt>
                <c:pt idx="339">
                  <c:v>45378</c:v>
                </c:pt>
                <c:pt idx="340">
                  <c:v>45385</c:v>
                </c:pt>
                <c:pt idx="341">
                  <c:v>45391</c:v>
                </c:pt>
                <c:pt idx="342">
                  <c:v>45399</c:v>
                </c:pt>
                <c:pt idx="343">
                  <c:v>45406</c:v>
                </c:pt>
                <c:pt idx="344">
                  <c:v>45419</c:v>
                </c:pt>
                <c:pt idx="345">
                  <c:v>45427</c:v>
                </c:pt>
                <c:pt idx="346">
                  <c:v>45433</c:v>
                </c:pt>
                <c:pt idx="347">
                  <c:v>45441</c:v>
                </c:pt>
                <c:pt idx="348">
                  <c:v>45447</c:v>
                </c:pt>
                <c:pt idx="349">
                  <c:v>45455</c:v>
                </c:pt>
                <c:pt idx="350">
                  <c:v>45459</c:v>
                </c:pt>
                <c:pt idx="351">
                  <c:v>45467</c:v>
                </c:pt>
                <c:pt idx="352">
                  <c:v>45469</c:v>
                </c:pt>
                <c:pt idx="353">
                  <c:v>45474</c:v>
                </c:pt>
                <c:pt idx="354">
                  <c:v>45483</c:v>
                </c:pt>
                <c:pt idx="355">
                  <c:v>45489</c:v>
                </c:pt>
                <c:pt idx="356">
                  <c:v>45497</c:v>
                </c:pt>
                <c:pt idx="357">
                  <c:v>45505</c:v>
                </c:pt>
                <c:pt idx="358">
                  <c:v>45511</c:v>
                </c:pt>
                <c:pt idx="359">
                  <c:v>45517</c:v>
                </c:pt>
                <c:pt idx="360">
                  <c:v>45525</c:v>
                </c:pt>
                <c:pt idx="361">
                  <c:v>45532</c:v>
                </c:pt>
                <c:pt idx="362">
                  <c:v>45538</c:v>
                </c:pt>
                <c:pt idx="363">
                  <c:v>45545</c:v>
                </c:pt>
                <c:pt idx="364">
                  <c:v>45553</c:v>
                </c:pt>
                <c:pt idx="365">
                  <c:v>45560</c:v>
                </c:pt>
                <c:pt idx="366">
                  <c:v>45567</c:v>
                </c:pt>
                <c:pt idx="367">
                  <c:v>45573</c:v>
                </c:pt>
                <c:pt idx="368">
                  <c:v>45580</c:v>
                </c:pt>
                <c:pt idx="369">
                  <c:v>45587</c:v>
                </c:pt>
                <c:pt idx="370">
                  <c:v>45595</c:v>
                </c:pt>
                <c:pt idx="371">
                  <c:v>45601</c:v>
                </c:pt>
                <c:pt idx="372">
                  <c:v>45609</c:v>
                </c:pt>
                <c:pt idx="373">
                  <c:v>45615</c:v>
                </c:pt>
                <c:pt idx="374">
                  <c:v>45623</c:v>
                </c:pt>
                <c:pt idx="375">
                  <c:v>45631</c:v>
                </c:pt>
                <c:pt idx="376">
                  <c:v>45637</c:v>
                </c:pt>
                <c:pt idx="377">
                  <c:v>45644</c:v>
                </c:pt>
                <c:pt idx="378">
                  <c:v>45649</c:v>
                </c:pt>
                <c:pt idx="379">
                  <c:v>45660</c:v>
                </c:pt>
                <c:pt idx="380">
                  <c:v>45663</c:v>
                </c:pt>
                <c:pt idx="381">
                  <c:v>45671</c:v>
                </c:pt>
                <c:pt idx="382">
                  <c:v>45677</c:v>
                </c:pt>
                <c:pt idx="383">
                  <c:v>45684</c:v>
                </c:pt>
                <c:pt idx="384">
                  <c:v>45691</c:v>
                </c:pt>
                <c:pt idx="385">
                  <c:v>45698</c:v>
                </c:pt>
                <c:pt idx="386">
                  <c:v>45705</c:v>
                </c:pt>
                <c:pt idx="387">
                  <c:v>45712</c:v>
                </c:pt>
                <c:pt idx="388">
                  <c:v>45719</c:v>
                </c:pt>
                <c:pt idx="389">
                  <c:v>45726</c:v>
                </c:pt>
                <c:pt idx="390">
                  <c:v>45733</c:v>
                </c:pt>
                <c:pt idx="391">
                  <c:v>45740</c:v>
                </c:pt>
                <c:pt idx="392">
                  <c:v>45749</c:v>
                </c:pt>
                <c:pt idx="393">
                  <c:v>45754</c:v>
                </c:pt>
                <c:pt idx="394">
                  <c:v>45761</c:v>
                </c:pt>
                <c:pt idx="395">
                  <c:v>45768</c:v>
                </c:pt>
                <c:pt idx="396">
                  <c:v>45775</c:v>
                </c:pt>
                <c:pt idx="397">
                  <c:v>45782</c:v>
                </c:pt>
                <c:pt idx="398">
                  <c:v>45789</c:v>
                </c:pt>
                <c:pt idx="399">
                  <c:v>45796</c:v>
                </c:pt>
                <c:pt idx="400">
                  <c:v>45803</c:v>
                </c:pt>
                <c:pt idx="401">
                  <c:v>45805</c:v>
                </c:pt>
                <c:pt idx="402">
                  <c:v>45810</c:v>
                </c:pt>
                <c:pt idx="403">
                  <c:v>45817</c:v>
                </c:pt>
                <c:pt idx="404">
                  <c:v>45824</c:v>
                </c:pt>
                <c:pt idx="405">
                  <c:v>45831</c:v>
                </c:pt>
                <c:pt idx="406">
                  <c:v>45838</c:v>
                </c:pt>
              </c:numCache>
            </c:numRef>
          </c:xVal>
          <c:yVal>
            <c:numRef>
              <c:f>'ABF19 Caimanes'!$F$2:$F$408</c:f>
              <c:numCache>
                <c:formatCode>General</c:formatCode>
                <c:ptCount val="407"/>
                <c:pt idx="2">
                  <c:v>2</c:v>
                </c:pt>
                <c:pt idx="3">
                  <c:v>2</c:v>
                </c:pt>
                <c:pt idx="9">
                  <c:v>2</c:v>
                </c:pt>
                <c:pt idx="10">
                  <c:v>2</c:v>
                </c:pt>
                <c:pt idx="17">
                  <c:v>1.8</c:v>
                </c:pt>
                <c:pt idx="23">
                  <c:v>1.8</c:v>
                </c:pt>
                <c:pt idx="28">
                  <c:v>1.8</c:v>
                </c:pt>
                <c:pt idx="33">
                  <c:v>1.8</c:v>
                </c:pt>
                <c:pt idx="36">
                  <c:v>1.8</c:v>
                </c:pt>
                <c:pt idx="40">
                  <c:v>1.8</c:v>
                </c:pt>
                <c:pt idx="46">
                  <c:v>1.8</c:v>
                </c:pt>
                <c:pt idx="52">
                  <c:v>1.8</c:v>
                </c:pt>
                <c:pt idx="58">
                  <c:v>1.8</c:v>
                </c:pt>
                <c:pt idx="61">
                  <c:v>1.8</c:v>
                </c:pt>
                <c:pt idx="62">
                  <c:v>1.8</c:v>
                </c:pt>
                <c:pt idx="63">
                  <c:v>1.8</c:v>
                </c:pt>
                <c:pt idx="64">
                  <c:v>1.8</c:v>
                </c:pt>
                <c:pt idx="65">
                  <c:v>1.8</c:v>
                </c:pt>
                <c:pt idx="66">
                  <c:v>1.8</c:v>
                </c:pt>
                <c:pt idx="67">
                  <c:v>1.8</c:v>
                </c:pt>
                <c:pt idx="68">
                  <c:v>1.8</c:v>
                </c:pt>
                <c:pt idx="69">
                  <c:v>1.8</c:v>
                </c:pt>
                <c:pt idx="70">
                  <c:v>1.8</c:v>
                </c:pt>
                <c:pt idx="71">
                  <c:v>1.8</c:v>
                </c:pt>
                <c:pt idx="72">
                  <c:v>1.8</c:v>
                </c:pt>
                <c:pt idx="73">
                  <c:v>1.8</c:v>
                </c:pt>
                <c:pt idx="74">
                  <c:v>1.8</c:v>
                </c:pt>
                <c:pt idx="75">
                  <c:v>1.8</c:v>
                </c:pt>
                <c:pt idx="76">
                  <c:v>1.8</c:v>
                </c:pt>
                <c:pt idx="77">
                  <c:v>1.8</c:v>
                </c:pt>
                <c:pt idx="78">
                  <c:v>1.8</c:v>
                </c:pt>
                <c:pt idx="79">
                  <c:v>1.8</c:v>
                </c:pt>
                <c:pt idx="80">
                  <c:v>1.8</c:v>
                </c:pt>
                <c:pt idx="81">
                  <c:v>1.8</c:v>
                </c:pt>
                <c:pt idx="82">
                  <c:v>1.8</c:v>
                </c:pt>
                <c:pt idx="83">
                  <c:v>1.8</c:v>
                </c:pt>
                <c:pt idx="84">
                  <c:v>1.8</c:v>
                </c:pt>
                <c:pt idx="85">
                  <c:v>1.8</c:v>
                </c:pt>
                <c:pt idx="86">
                  <c:v>1.8</c:v>
                </c:pt>
                <c:pt idx="87">
                  <c:v>1.8</c:v>
                </c:pt>
                <c:pt idx="88">
                  <c:v>1.8</c:v>
                </c:pt>
                <c:pt idx="89">
                  <c:v>1.8</c:v>
                </c:pt>
                <c:pt idx="90">
                  <c:v>1.8</c:v>
                </c:pt>
                <c:pt idx="91">
                  <c:v>1.8</c:v>
                </c:pt>
                <c:pt idx="92">
                  <c:v>1.8</c:v>
                </c:pt>
                <c:pt idx="93">
                  <c:v>1.8</c:v>
                </c:pt>
                <c:pt idx="95">
                  <c:v>1.8</c:v>
                </c:pt>
                <c:pt idx="96">
                  <c:v>1.8</c:v>
                </c:pt>
                <c:pt idx="97">
                  <c:v>1.8</c:v>
                </c:pt>
                <c:pt idx="98">
                  <c:v>1.8</c:v>
                </c:pt>
                <c:pt idx="99">
                  <c:v>1.8</c:v>
                </c:pt>
                <c:pt idx="100">
                  <c:v>1.8</c:v>
                </c:pt>
                <c:pt idx="101">
                  <c:v>1.8</c:v>
                </c:pt>
                <c:pt idx="102">
                  <c:v>1.8</c:v>
                </c:pt>
                <c:pt idx="103">
                  <c:v>1.8</c:v>
                </c:pt>
                <c:pt idx="104">
                  <c:v>1.8</c:v>
                </c:pt>
                <c:pt idx="106">
                  <c:v>1.8</c:v>
                </c:pt>
                <c:pt idx="108">
                  <c:v>1.8</c:v>
                </c:pt>
                <c:pt idx="109">
                  <c:v>1.8</c:v>
                </c:pt>
                <c:pt idx="110">
                  <c:v>1.8</c:v>
                </c:pt>
                <c:pt idx="111">
                  <c:v>1.8</c:v>
                </c:pt>
                <c:pt idx="112">
                  <c:v>1.8</c:v>
                </c:pt>
                <c:pt idx="113">
                  <c:v>1.8</c:v>
                </c:pt>
                <c:pt idx="114">
                  <c:v>1.8</c:v>
                </c:pt>
                <c:pt idx="115">
                  <c:v>1.8</c:v>
                </c:pt>
                <c:pt idx="116">
                  <c:v>1.8</c:v>
                </c:pt>
                <c:pt idx="117">
                  <c:v>1.8</c:v>
                </c:pt>
                <c:pt idx="118">
                  <c:v>1.8</c:v>
                </c:pt>
                <c:pt idx="119">
                  <c:v>4.5</c:v>
                </c:pt>
                <c:pt idx="120">
                  <c:v>1.8</c:v>
                </c:pt>
                <c:pt idx="122">
                  <c:v>1.8</c:v>
                </c:pt>
                <c:pt idx="123">
                  <c:v>1.8</c:v>
                </c:pt>
                <c:pt idx="124">
                  <c:v>1.8</c:v>
                </c:pt>
                <c:pt idx="125">
                  <c:v>1.8</c:v>
                </c:pt>
                <c:pt idx="126">
                  <c:v>1.8</c:v>
                </c:pt>
                <c:pt idx="127">
                  <c:v>1.8</c:v>
                </c:pt>
                <c:pt idx="128">
                  <c:v>1.8</c:v>
                </c:pt>
                <c:pt idx="129">
                  <c:v>1.8</c:v>
                </c:pt>
                <c:pt idx="130">
                  <c:v>1.8</c:v>
                </c:pt>
                <c:pt idx="131">
                  <c:v>1.8</c:v>
                </c:pt>
                <c:pt idx="132">
                  <c:v>1.8</c:v>
                </c:pt>
                <c:pt idx="133">
                  <c:v>1.8</c:v>
                </c:pt>
                <c:pt idx="134">
                  <c:v>1.8</c:v>
                </c:pt>
                <c:pt idx="135">
                  <c:v>1.8</c:v>
                </c:pt>
                <c:pt idx="136">
                  <c:v>1.8</c:v>
                </c:pt>
                <c:pt idx="137">
                  <c:v>1.8</c:v>
                </c:pt>
                <c:pt idx="138">
                  <c:v>1.8</c:v>
                </c:pt>
                <c:pt idx="139">
                  <c:v>1.8</c:v>
                </c:pt>
                <c:pt idx="140">
                  <c:v>1.8</c:v>
                </c:pt>
                <c:pt idx="141">
                  <c:v>1.8</c:v>
                </c:pt>
                <c:pt idx="142">
                  <c:v>1.8</c:v>
                </c:pt>
                <c:pt idx="143">
                  <c:v>1.8</c:v>
                </c:pt>
                <c:pt idx="144">
                  <c:v>1.8</c:v>
                </c:pt>
                <c:pt idx="145">
                  <c:v>1.8</c:v>
                </c:pt>
                <c:pt idx="146">
                  <c:v>14</c:v>
                </c:pt>
                <c:pt idx="147">
                  <c:v>23</c:v>
                </c:pt>
                <c:pt idx="148">
                  <c:v>1.8</c:v>
                </c:pt>
                <c:pt idx="149">
                  <c:v>1.8</c:v>
                </c:pt>
                <c:pt idx="150">
                  <c:v>1.8</c:v>
                </c:pt>
                <c:pt idx="151">
                  <c:v>1.8</c:v>
                </c:pt>
                <c:pt idx="152">
                  <c:v>1.8</c:v>
                </c:pt>
                <c:pt idx="153">
                  <c:v>1.8</c:v>
                </c:pt>
                <c:pt idx="154">
                  <c:v>1.8</c:v>
                </c:pt>
                <c:pt idx="155">
                  <c:v>1.8</c:v>
                </c:pt>
                <c:pt idx="156">
                  <c:v>1.8</c:v>
                </c:pt>
                <c:pt idx="157">
                  <c:v>1.8</c:v>
                </c:pt>
                <c:pt idx="158">
                  <c:v>1.8</c:v>
                </c:pt>
                <c:pt idx="159">
                  <c:v>1.8</c:v>
                </c:pt>
                <c:pt idx="160">
                  <c:v>1.8</c:v>
                </c:pt>
                <c:pt idx="161">
                  <c:v>2</c:v>
                </c:pt>
                <c:pt idx="162">
                  <c:v>11</c:v>
                </c:pt>
                <c:pt idx="163">
                  <c:v>13</c:v>
                </c:pt>
                <c:pt idx="164">
                  <c:v>1.8</c:v>
                </c:pt>
                <c:pt idx="165">
                  <c:v>240</c:v>
                </c:pt>
                <c:pt idx="166">
                  <c:v>1.8</c:v>
                </c:pt>
                <c:pt idx="167">
                  <c:v>1.8</c:v>
                </c:pt>
                <c:pt idx="168">
                  <c:v>13</c:v>
                </c:pt>
                <c:pt idx="169">
                  <c:v>1.8</c:v>
                </c:pt>
                <c:pt idx="170">
                  <c:v>11</c:v>
                </c:pt>
                <c:pt idx="171">
                  <c:v>1.8</c:v>
                </c:pt>
                <c:pt idx="172">
                  <c:v>1.8</c:v>
                </c:pt>
                <c:pt idx="173">
                  <c:v>1.8</c:v>
                </c:pt>
                <c:pt idx="174">
                  <c:v>1.8</c:v>
                </c:pt>
                <c:pt idx="175">
                  <c:v>47</c:v>
                </c:pt>
                <c:pt idx="176">
                  <c:v>1.8</c:v>
                </c:pt>
                <c:pt idx="177">
                  <c:v>1.8</c:v>
                </c:pt>
                <c:pt idx="178">
                  <c:v>1.8</c:v>
                </c:pt>
                <c:pt idx="179">
                  <c:v>1.8</c:v>
                </c:pt>
                <c:pt idx="180">
                  <c:v>1.8</c:v>
                </c:pt>
                <c:pt idx="181">
                  <c:v>1.8</c:v>
                </c:pt>
                <c:pt idx="183">
                  <c:v>130</c:v>
                </c:pt>
                <c:pt idx="184">
                  <c:v>1.8</c:v>
                </c:pt>
                <c:pt idx="185">
                  <c:v>1.8</c:v>
                </c:pt>
                <c:pt idx="186">
                  <c:v>1.8</c:v>
                </c:pt>
                <c:pt idx="187">
                  <c:v>1.8</c:v>
                </c:pt>
                <c:pt idx="188">
                  <c:v>1.8</c:v>
                </c:pt>
                <c:pt idx="189">
                  <c:v>1.8</c:v>
                </c:pt>
                <c:pt idx="190">
                  <c:v>1.8</c:v>
                </c:pt>
                <c:pt idx="191">
                  <c:v>1.8</c:v>
                </c:pt>
                <c:pt idx="192">
                  <c:v>1.8</c:v>
                </c:pt>
                <c:pt idx="193">
                  <c:v>1.8</c:v>
                </c:pt>
                <c:pt idx="194">
                  <c:v>1.8</c:v>
                </c:pt>
                <c:pt idx="195">
                  <c:v>1.8</c:v>
                </c:pt>
                <c:pt idx="196">
                  <c:v>1.8</c:v>
                </c:pt>
                <c:pt idx="197">
                  <c:v>1.8</c:v>
                </c:pt>
                <c:pt idx="198">
                  <c:v>1.8</c:v>
                </c:pt>
                <c:pt idx="199">
                  <c:v>1.8</c:v>
                </c:pt>
                <c:pt idx="200">
                  <c:v>1.8</c:v>
                </c:pt>
                <c:pt idx="201">
                  <c:v>1.8</c:v>
                </c:pt>
                <c:pt idx="202">
                  <c:v>1.8</c:v>
                </c:pt>
                <c:pt idx="203">
                  <c:v>1.8</c:v>
                </c:pt>
                <c:pt idx="204">
                  <c:v>23</c:v>
                </c:pt>
                <c:pt idx="205">
                  <c:v>1.8</c:v>
                </c:pt>
                <c:pt idx="206">
                  <c:v>1.8</c:v>
                </c:pt>
                <c:pt idx="207">
                  <c:v>1.8</c:v>
                </c:pt>
                <c:pt idx="208">
                  <c:v>1.8</c:v>
                </c:pt>
                <c:pt idx="209">
                  <c:v>1.8</c:v>
                </c:pt>
                <c:pt idx="210">
                  <c:v>1.8</c:v>
                </c:pt>
                <c:pt idx="211">
                  <c:v>1.8</c:v>
                </c:pt>
                <c:pt idx="212">
                  <c:v>1.8</c:v>
                </c:pt>
                <c:pt idx="213">
                  <c:v>1.8</c:v>
                </c:pt>
                <c:pt idx="214">
                  <c:v>1.8</c:v>
                </c:pt>
                <c:pt idx="215">
                  <c:v>1.8</c:v>
                </c:pt>
                <c:pt idx="216">
                  <c:v>1.8</c:v>
                </c:pt>
                <c:pt idx="217">
                  <c:v>1.8</c:v>
                </c:pt>
                <c:pt idx="218">
                  <c:v>1.8</c:v>
                </c:pt>
                <c:pt idx="219">
                  <c:v>1.8</c:v>
                </c:pt>
                <c:pt idx="220">
                  <c:v>1.8</c:v>
                </c:pt>
                <c:pt idx="221">
                  <c:v>1.8</c:v>
                </c:pt>
                <c:pt idx="222">
                  <c:v>1.8</c:v>
                </c:pt>
                <c:pt idx="223">
                  <c:v>1.8</c:v>
                </c:pt>
                <c:pt idx="224">
                  <c:v>1.8</c:v>
                </c:pt>
                <c:pt idx="225">
                  <c:v>4.5</c:v>
                </c:pt>
                <c:pt idx="226">
                  <c:v>33</c:v>
                </c:pt>
                <c:pt idx="227">
                  <c:v>1.8</c:v>
                </c:pt>
                <c:pt idx="228">
                  <c:v>2</c:v>
                </c:pt>
                <c:pt idx="229">
                  <c:v>1.8</c:v>
                </c:pt>
                <c:pt idx="230">
                  <c:v>2</c:v>
                </c:pt>
                <c:pt idx="231">
                  <c:v>1.8</c:v>
                </c:pt>
                <c:pt idx="232">
                  <c:v>1.8</c:v>
                </c:pt>
                <c:pt idx="233">
                  <c:v>1.8</c:v>
                </c:pt>
                <c:pt idx="234">
                  <c:v>1.8</c:v>
                </c:pt>
                <c:pt idx="235">
                  <c:v>1.8</c:v>
                </c:pt>
                <c:pt idx="236">
                  <c:v>1.8</c:v>
                </c:pt>
                <c:pt idx="237">
                  <c:v>1.8</c:v>
                </c:pt>
                <c:pt idx="238">
                  <c:v>1.8</c:v>
                </c:pt>
                <c:pt idx="239">
                  <c:v>1.8</c:v>
                </c:pt>
                <c:pt idx="240">
                  <c:v>1.8</c:v>
                </c:pt>
                <c:pt idx="241">
                  <c:v>1.8</c:v>
                </c:pt>
                <c:pt idx="242">
                  <c:v>1.8</c:v>
                </c:pt>
                <c:pt idx="243">
                  <c:v>1.8</c:v>
                </c:pt>
                <c:pt idx="244">
                  <c:v>1.8</c:v>
                </c:pt>
                <c:pt idx="245">
                  <c:v>1.8</c:v>
                </c:pt>
                <c:pt idx="246">
                  <c:v>1.8</c:v>
                </c:pt>
                <c:pt idx="247">
                  <c:v>1.8</c:v>
                </c:pt>
                <c:pt idx="248">
                  <c:v>1.8</c:v>
                </c:pt>
                <c:pt idx="249">
                  <c:v>2</c:v>
                </c:pt>
                <c:pt idx="250">
                  <c:v>1.8</c:v>
                </c:pt>
                <c:pt idx="251">
                  <c:v>1.8</c:v>
                </c:pt>
                <c:pt idx="252">
                  <c:v>1.8</c:v>
                </c:pt>
                <c:pt idx="253">
                  <c:v>1.8</c:v>
                </c:pt>
                <c:pt idx="254">
                  <c:v>1.8</c:v>
                </c:pt>
                <c:pt idx="255">
                  <c:v>1.8</c:v>
                </c:pt>
                <c:pt idx="256">
                  <c:v>1.8</c:v>
                </c:pt>
                <c:pt idx="257">
                  <c:v>1.8</c:v>
                </c:pt>
                <c:pt idx="258">
                  <c:v>1.8</c:v>
                </c:pt>
                <c:pt idx="259">
                  <c:v>1.8</c:v>
                </c:pt>
                <c:pt idx="260">
                  <c:v>1.8</c:v>
                </c:pt>
                <c:pt idx="261">
                  <c:v>1.8</c:v>
                </c:pt>
                <c:pt idx="262">
                  <c:v>1.8</c:v>
                </c:pt>
                <c:pt idx="263">
                  <c:v>1.8</c:v>
                </c:pt>
                <c:pt idx="264">
                  <c:v>1.8</c:v>
                </c:pt>
                <c:pt idx="265">
                  <c:v>1.8</c:v>
                </c:pt>
                <c:pt idx="266">
                  <c:v>79</c:v>
                </c:pt>
                <c:pt idx="267">
                  <c:v>23</c:v>
                </c:pt>
                <c:pt idx="268">
                  <c:v>1.8</c:v>
                </c:pt>
                <c:pt idx="269">
                  <c:v>1.8</c:v>
                </c:pt>
                <c:pt idx="270">
                  <c:v>1.8</c:v>
                </c:pt>
                <c:pt idx="271">
                  <c:v>1.8</c:v>
                </c:pt>
                <c:pt idx="272">
                  <c:v>1.8</c:v>
                </c:pt>
                <c:pt idx="273">
                  <c:v>1.8</c:v>
                </c:pt>
                <c:pt idx="274">
                  <c:v>1.8</c:v>
                </c:pt>
                <c:pt idx="275">
                  <c:v>1.8</c:v>
                </c:pt>
                <c:pt idx="276">
                  <c:v>1.8</c:v>
                </c:pt>
                <c:pt idx="277">
                  <c:v>1.8</c:v>
                </c:pt>
                <c:pt idx="278">
                  <c:v>1.8</c:v>
                </c:pt>
                <c:pt idx="279">
                  <c:v>1.8</c:v>
                </c:pt>
                <c:pt idx="280">
                  <c:v>1.8</c:v>
                </c:pt>
                <c:pt idx="281">
                  <c:v>1.8</c:v>
                </c:pt>
                <c:pt idx="282">
                  <c:v>1.8</c:v>
                </c:pt>
                <c:pt idx="283">
                  <c:v>1.8</c:v>
                </c:pt>
                <c:pt idx="284">
                  <c:v>1.8</c:v>
                </c:pt>
                <c:pt idx="285">
                  <c:v>1.8</c:v>
                </c:pt>
                <c:pt idx="286">
                  <c:v>1.8</c:v>
                </c:pt>
                <c:pt idx="287">
                  <c:v>1.8</c:v>
                </c:pt>
                <c:pt idx="288">
                  <c:v>1.8</c:v>
                </c:pt>
                <c:pt idx="289">
                  <c:v>1.8</c:v>
                </c:pt>
                <c:pt idx="290">
                  <c:v>1.8</c:v>
                </c:pt>
                <c:pt idx="291">
                  <c:v>1.8</c:v>
                </c:pt>
                <c:pt idx="292">
                  <c:v>1.8</c:v>
                </c:pt>
                <c:pt idx="293">
                  <c:v>1.8</c:v>
                </c:pt>
                <c:pt idx="294">
                  <c:v>1.8</c:v>
                </c:pt>
                <c:pt idx="295">
                  <c:v>1.8</c:v>
                </c:pt>
                <c:pt idx="296">
                  <c:v>1.8</c:v>
                </c:pt>
                <c:pt idx="297">
                  <c:v>1.8</c:v>
                </c:pt>
                <c:pt idx="298">
                  <c:v>1.8</c:v>
                </c:pt>
                <c:pt idx="299">
                  <c:v>1.8</c:v>
                </c:pt>
                <c:pt idx="300">
                  <c:v>1.8</c:v>
                </c:pt>
                <c:pt idx="301">
                  <c:v>1.8</c:v>
                </c:pt>
                <c:pt idx="302">
                  <c:v>1.8</c:v>
                </c:pt>
                <c:pt idx="303">
                  <c:v>1.8</c:v>
                </c:pt>
                <c:pt idx="304">
                  <c:v>1.8</c:v>
                </c:pt>
                <c:pt idx="305">
                  <c:v>1.8</c:v>
                </c:pt>
                <c:pt idx="306">
                  <c:v>1.8</c:v>
                </c:pt>
                <c:pt idx="307">
                  <c:v>1.8</c:v>
                </c:pt>
                <c:pt idx="308">
                  <c:v>1.8</c:v>
                </c:pt>
                <c:pt idx="309">
                  <c:v>1.8</c:v>
                </c:pt>
                <c:pt idx="310">
                  <c:v>1.8</c:v>
                </c:pt>
                <c:pt idx="311">
                  <c:v>1.8</c:v>
                </c:pt>
                <c:pt idx="312">
                  <c:v>1.8</c:v>
                </c:pt>
                <c:pt idx="313">
                  <c:v>1.8</c:v>
                </c:pt>
                <c:pt idx="314">
                  <c:v>1.8</c:v>
                </c:pt>
                <c:pt idx="315">
                  <c:v>1.8</c:v>
                </c:pt>
                <c:pt idx="316">
                  <c:v>1.8</c:v>
                </c:pt>
                <c:pt idx="317">
                  <c:v>1.8</c:v>
                </c:pt>
                <c:pt idx="318">
                  <c:v>1.8</c:v>
                </c:pt>
                <c:pt idx="319">
                  <c:v>1.8</c:v>
                </c:pt>
                <c:pt idx="320">
                  <c:v>1.8</c:v>
                </c:pt>
                <c:pt idx="321">
                  <c:v>1.8</c:v>
                </c:pt>
                <c:pt idx="322">
                  <c:v>1.8</c:v>
                </c:pt>
                <c:pt idx="323">
                  <c:v>1.8</c:v>
                </c:pt>
                <c:pt idx="324">
                  <c:v>1.8</c:v>
                </c:pt>
                <c:pt idx="325">
                  <c:v>1.8</c:v>
                </c:pt>
                <c:pt idx="326">
                  <c:v>23</c:v>
                </c:pt>
                <c:pt idx="327">
                  <c:v>1.8</c:v>
                </c:pt>
                <c:pt idx="328">
                  <c:v>1.8</c:v>
                </c:pt>
                <c:pt idx="329">
                  <c:v>1.8</c:v>
                </c:pt>
                <c:pt idx="330">
                  <c:v>1.8</c:v>
                </c:pt>
                <c:pt idx="331">
                  <c:v>1.8</c:v>
                </c:pt>
                <c:pt idx="332">
                  <c:v>1.8</c:v>
                </c:pt>
                <c:pt idx="333">
                  <c:v>1.8</c:v>
                </c:pt>
                <c:pt idx="334">
                  <c:v>1.8</c:v>
                </c:pt>
                <c:pt idx="335">
                  <c:v>1.8</c:v>
                </c:pt>
                <c:pt idx="336">
                  <c:v>1.8</c:v>
                </c:pt>
                <c:pt idx="337">
                  <c:v>1.8</c:v>
                </c:pt>
                <c:pt idx="338">
                  <c:v>1.8</c:v>
                </c:pt>
                <c:pt idx="339">
                  <c:v>1.8</c:v>
                </c:pt>
                <c:pt idx="340">
                  <c:v>1.8</c:v>
                </c:pt>
                <c:pt idx="341">
                  <c:v>1.8</c:v>
                </c:pt>
                <c:pt idx="342">
                  <c:v>1.8</c:v>
                </c:pt>
                <c:pt idx="343">
                  <c:v>1.8</c:v>
                </c:pt>
                <c:pt idx="344">
                  <c:v>1.8</c:v>
                </c:pt>
                <c:pt idx="345">
                  <c:v>1.8</c:v>
                </c:pt>
                <c:pt idx="346">
                  <c:v>1.8</c:v>
                </c:pt>
                <c:pt idx="347">
                  <c:v>1.8</c:v>
                </c:pt>
                <c:pt idx="348">
                  <c:v>1.8</c:v>
                </c:pt>
                <c:pt idx="349">
                  <c:v>1.8</c:v>
                </c:pt>
                <c:pt idx="350">
                  <c:v>49</c:v>
                </c:pt>
                <c:pt idx="351">
                  <c:v>1.8</c:v>
                </c:pt>
                <c:pt idx="352">
                  <c:v>1.8</c:v>
                </c:pt>
                <c:pt idx="353">
                  <c:v>1.8</c:v>
                </c:pt>
                <c:pt idx="354">
                  <c:v>1.8</c:v>
                </c:pt>
                <c:pt idx="355">
                  <c:v>1.8</c:v>
                </c:pt>
                <c:pt idx="356">
                  <c:v>1.8</c:v>
                </c:pt>
                <c:pt idx="357">
                  <c:v>1.8</c:v>
                </c:pt>
                <c:pt idx="358">
                  <c:v>1.8</c:v>
                </c:pt>
                <c:pt idx="359">
                  <c:v>1.8</c:v>
                </c:pt>
                <c:pt idx="360">
                  <c:v>1.8</c:v>
                </c:pt>
                <c:pt idx="361">
                  <c:v>1.8</c:v>
                </c:pt>
                <c:pt idx="362">
                  <c:v>1.8</c:v>
                </c:pt>
                <c:pt idx="363">
                  <c:v>1.8</c:v>
                </c:pt>
                <c:pt idx="364">
                  <c:v>23</c:v>
                </c:pt>
                <c:pt idx="365">
                  <c:v>1.8</c:v>
                </c:pt>
                <c:pt idx="366">
                  <c:v>1.8</c:v>
                </c:pt>
                <c:pt idx="367">
                  <c:v>1.8</c:v>
                </c:pt>
                <c:pt idx="368">
                  <c:v>1.8</c:v>
                </c:pt>
                <c:pt idx="369">
                  <c:v>1.8</c:v>
                </c:pt>
                <c:pt idx="370">
                  <c:v>1.8</c:v>
                </c:pt>
                <c:pt idx="371">
                  <c:v>1.8</c:v>
                </c:pt>
                <c:pt idx="372">
                  <c:v>1.8</c:v>
                </c:pt>
                <c:pt idx="373">
                  <c:v>1.8</c:v>
                </c:pt>
                <c:pt idx="374">
                  <c:v>1.8</c:v>
                </c:pt>
                <c:pt idx="375">
                  <c:v>1.8</c:v>
                </c:pt>
                <c:pt idx="376">
                  <c:v>1.8</c:v>
                </c:pt>
                <c:pt idx="377">
                  <c:v>1.8</c:v>
                </c:pt>
                <c:pt idx="378">
                  <c:v>1.8</c:v>
                </c:pt>
                <c:pt idx="379">
                  <c:v>1.8</c:v>
                </c:pt>
                <c:pt idx="380">
                  <c:v>1.8</c:v>
                </c:pt>
                <c:pt idx="381">
                  <c:v>1.8</c:v>
                </c:pt>
                <c:pt idx="382">
                  <c:v>1.8</c:v>
                </c:pt>
                <c:pt idx="383">
                  <c:v>1.8</c:v>
                </c:pt>
                <c:pt idx="384">
                  <c:v>1.8</c:v>
                </c:pt>
                <c:pt idx="385">
                  <c:v>1.8</c:v>
                </c:pt>
                <c:pt idx="386">
                  <c:v>1.8</c:v>
                </c:pt>
                <c:pt idx="387">
                  <c:v>1.8</c:v>
                </c:pt>
                <c:pt idx="388">
                  <c:v>1.8</c:v>
                </c:pt>
                <c:pt idx="389">
                  <c:v>1.8</c:v>
                </c:pt>
                <c:pt idx="390">
                  <c:v>1.8</c:v>
                </c:pt>
                <c:pt idx="391">
                  <c:v>1.8</c:v>
                </c:pt>
                <c:pt idx="392">
                  <c:v>1.8</c:v>
                </c:pt>
                <c:pt idx="393">
                  <c:v>1.8</c:v>
                </c:pt>
                <c:pt idx="394">
                  <c:v>1.8</c:v>
                </c:pt>
                <c:pt idx="395">
                  <c:v>1.8</c:v>
                </c:pt>
                <c:pt idx="396">
                  <c:v>1.8</c:v>
                </c:pt>
                <c:pt idx="397">
                  <c:v>1.8</c:v>
                </c:pt>
                <c:pt idx="398">
                  <c:v>1.8</c:v>
                </c:pt>
                <c:pt idx="399">
                  <c:v>1.8</c:v>
                </c:pt>
                <c:pt idx="400">
                  <c:v>1.8</c:v>
                </c:pt>
                <c:pt idx="401">
                  <c:v>1.8</c:v>
                </c:pt>
                <c:pt idx="402">
                  <c:v>1.8</c:v>
                </c:pt>
                <c:pt idx="403">
                  <c:v>1.8</c:v>
                </c:pt>
                <c:pt idx="404">
                  <c:v>4.5</c:v>
                </c:pt>
                <c:pt idx="405">
                  <c:v>1.8</c:v>
                </c:pt>
                <c:pt idx="406">
                  <c:v>1.8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55C5-46EB-B588-335218843A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61928752"/>
        <c:axId val="1"/>
      </c:scatterChart>
      <c:dateAx>
        <c:axId val="1561928752"/>
        <c:scaling>
          <c:orientation val="minMax"/>
          <c:max val="46023"/>
          <c:min val="38353"/>
        </c:scaling>
        <c:delete val="0"/>
        <c:axPos val="b"/>
        <c:numFmt formatCode="[$-C0A]mmm\-yy;@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"/>
        <c:crosses val="autoZero"/>
        <c:auto val="0"/>
        <c:lblOffset val="100"/>
        <c:baseTimeUnit val="days"/>
        <c:majorUnit val="1"/>
        <c:majorTimeUnit val="years"/>
        <c:minorUnit val="13"/>
        <c:minorTimeUnit val="days"/>
      </c:dateAx>
      <c:valAx>
        <c:axId val="1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8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CL"/>
                  <a:t>Coliformes Fecales(NMP/100ml)</a:t>
                </a:r>
              </a:p>
            </c:rich>
          </c:tx>
          <c:layout>
            <c:manualLayout>
              <c:xMode val="edge"/>
              <c:yMode val="edge"/>
              <c:x val="3.4220657482749724E-2"/>
              <c:y val="0.29302921517681824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561928752"/>
        <c:crosses val="autoZero"/>
        <c:crossBetween val="between"/>
      </c:valAx>
      <c:spPr>
        <a:solidFill>
          <a:schemeClr val="bg1"/>
        </a:solidFill>
        <a:ln w="12700">
          <a:solidFill>
            <a:srgbClr val="808080"/>
          </a:solidFill>
          <a:prstDash val="solid"/>
        </a:ln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20426246758005864"/>
          <c:y val="0.89269109627897225"/>
          <c:w val="0.5918252426238928"/>
          <c:h val="6.8535538851094535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  <a:effectLst>
          <a:outerShdw dist="35921" dir="2700000" algn="br">
            <a:srgbClr val="000000"/>
          </a:outerShdw>
        </a:effectLst>
      </c:spPr>
      <c:txPr>
        <a:bodyPr/>
        <a:lstStyle/>
        <a:p>
          <a:pPr>
            <a:defRPr sz="9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CL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CL" sz="1000"/>
              <a:t>
</a:t>
            </a:r>
            <a:r>
              <a:rPr lang="es-CL" sz="1000" b="1" i="0" u="none" strike="noStrike" baseline="0">
                <a:effectLst/>
              </a:rPr>
              <a:t>Pozo APR Caimanes abastecimiento agua Potable.</a:t>
            </a:r>
            <a:endParaRPr lang="es-CL" sz="1000"/>
          </a:p>
        </c:rich>
      </c:tx>
      <c:layout>
        <c:manualLayout>
          <c:xMode val="edge"/>
          <c:yMode val="edge"/>
          <c:x val="0.22047069116360454"/>
          <c:y val="1.2120359955005624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3307991902149313"/>
          <c:y val="0.14899336981702344"/>
          <c:w val="0.84030496255733367"/>
          <c:h val="0.5492004550596552"/>
        </c:manualLayout>
      </c:layout>
      <c:lineChart>
        <c:grouping val="standard"/>
        <c:varyColors val="0"/>
        <c:ser>
          <c:idx val="1"/>
          <c:order val="1"/>
          <c:tx>
            <c:strRef>
              <c:f>'ABF19 Caimanes'!$K$1</c:f>
              <c:strCache>
                <c:ptCount val="1"/>
                <c:pt idx="0">
                  <c:v>Calidad Agua NCh409 Coliformes Totales = Exenta (5 NMP/100 ml)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cat>
            <c:numRef>
              <c:f>'ABF19 Caimanes'!$A$2:$A$408</c:f>
              <c:numCache>
                <c:formatCode>d\-mmm\-yy</c:formatCode>
                <c:ptCount val="407"/>
                <c:pt idx="0">
                  <c:v>38383</c:v>
                </c:pt>
                <c:pt idx="1">
                  <c:v>38398</c:v>
                </c:pt>
                <c:pt idx="2">
                  <c:v>38440</c:v>
                </c:pt>
                <c:pt idx="3">
                  <c:v>38468</c:v>
                </c:pt>
                <c:pt idx="4">
                  <c:v>38488</c:v>
                </c:pt>
                <c:pt idx="5">
                  <c:v>38519</c:v>
                </c:pt>
                <c:pt idx="6">
                  <c:v>38545</c:v>
                </c:pt>
                <c:pt idx="7">
                  <c:v>38569</c:v>
                </c:pt>
                <c:pt idx="8">
                  <c:v>38617</c:v>
                </c:pt>
                <c:pt idx="9">
                  <c:v>38642</c:v>
                </c:pt>
                <c:pt idx="10">
                  <c:v>38663</c:v>
                </c:pt>
                <c:pt idx="11">
                  <c:v>38701</c:v>
                </c:pt>
                <c:pt idx="12">
                  <c:v>38727</c:v>
                </c:pt>
                <c:pt idx="13">
                  <c:v>38756</c:v>
                </c:pt>
                <c:pt idx="14">
                  <c:v>38798</c:v>
                </c:pt>
                <c:pt idx="15">
                  <c:v>38810</c:v>
                </c:pt>
                <c:pt idx="16">
                  <c:v>38868</c:v>
                </c:pt>
                <c:pt idx="17">
                  <c:v>38896</c:v>
                </c:pt>
                <c:pt idx="18">
                  <c:v>38910</c:v>
                </c:pt>
                <c:pt idx="19">
                  <c:v>38958</c:v>
                </c:pt>
                <c:pt idx="20">
                  <c:v>38972</c:v>
                </c:pt>
                <c:pt idx="21">
                  <c:v>39000</c:v>
                </c:pt>
                <c:pt idx="22">
                  <c:v>39051</c:v>
                </c:pt>
                <c:pt idx="23">
                  <c:v>39073</c:v>
                </c:pt>
                <c:pt idx="24">
                  <c:v>39107</c:v>
                </c:pt>
                <c:pt idx="25">
                  <c:v>39128</c:v>
                </c:pt>
                <c:pt idx="26">
                  <c:v>39160</c:v>
                </c:pt>
                <c:pt idx="27">
                  <c:v>39183</c:v>
                </c:pt>
                <c:pt idx="28">
                  <c:v>39225</c:v>
                </c:pt>
                <c:pt idx="29">
                  <c:v>39246</c:v>
                </c:pt>
                <c:pt idx="30">
                  <c:v>39294</c:v>
                </c:pt>
                <c:pt idx="31">
                  <c:v>39307</c:v>
                </c:pt>
                <c:pt idx="32">
                  <c:v>39335</c:v>
                </c:pt>
                <c:pt idx="33">
                  <c:v>39379</c:v>
                </c:pt>
                <c:pt idx="34">
                  <c:v>39416</c:v>
                </c:pt>
                <c:pt idx="35">
                  <c:v>39444</c:v>
                </c:pt>
                <c:pt idx="36">
                  <c:v>39470</c:v>
                </c:pt>
                <c:pt idx="37">
                  <c:v>39497</c:v>
                </c:pt>
                <c:pt idx="38">
                  <c:v>39520</c:v>
                </c:pt>
                <c:pt idx="39">
                  <c:v>39556</c:v>
                </c:pt>
                <c:pt idx="40">
                  <c:v>39590</c:v>
                </c:pt>
                <c:pt idx="41">
                  <c:v>39602</c:v>
                </c:pt>
                <c:pt idx="42">
                  <c:v>39653</c:v>
                </c:pt>
                <c:pt idx="43">
                  <c:v>39679</c:v>
                </c:pt>
                <c:pt idx="44">
                  <c:v>39720</c:v>
                </c:pt>
                <c:pt idx="45">
                  <c:v>39730</c:v>
                </c:pt>
                <c:pt idx="46">
                  <c:v>39772</c:v>
                </c:pt>
                <c:pt idx="47">
                  <c:v>39798</c:v>
                </c:pt>
                <c:pt idx="48">
                  <c:v>39831</c:v>
                </c:pt>
                <c:pt idx="49">
                  <c:v>39854</c:v>
                </c:pt>
                <c:pt idx="50">
                  <c:v>39877</c:v>
                </c:pt>
                <c:pt idx="51">
                  <c:v>39924</c:v>
                </c:pt>
                <c:pt idx="52">
                  <c:v>39955</c:v>
                </c:pt>
                <c:pt idx="53">
                  <c:v>39969</c:v>
                </c:pt>
                <c:pt idx="54">
                  <c:v>40023</c:v>
                </c:pt>
                <c:pt idx="55">
                  <c:v>40042</c:v>
                </c:pt>
                <c:pt idx="56">
                  <c:v>40079</c:v>
                </c:pt>
                <c:pt idx="57">
                  <c:v>40094</c:v>
                </c:pt>
                <c:pt idx="58">
                  <c:v>40122</c:v>
                </c:pt>
                <c:pt idx="59">
                  <c:v>40175</c:v>
                </c:pt>
                <c:pt idx="60">
                  <c:v>40193</c:v>
                </c:pt>
                <c:pt idx="61">
                  <c:v>40218</c:v>
                </c:pt>
                <c:pt idx="62">
                  <c:v>40263</c:v>
                </c:pt>
                <c:pt idx="63">
                  <c:v>40281</c:v>
                </c:pt>
                <c:pt idx="64">
                  <c:v>40314</c:v>
                </c:pt>
                <c:pt idx="65">
                  <c:v>40333</c:v>
                </c:pt>
                <c:pt idx="66">
                  <c:v>40368</c:v>
                </c:pt>
                <c:pt idx="67">
                  <c:v>40413</c:v>
                </c:pt>
                <c:pt idx="68">
                  <c:v>40434</c:v>
                </c:pt>
                <c:pt idx="69">
                  <c:v>40471</c:v>
                </c:pt>
                <c:pt idx="70">
                  <c:v>40499</c:v>
                </c:pt>
                <c:pt idx="71">
                  <c:v>40522</c:v>
                </c:pt>
                <c:pt idx="72">
                  <c:v>40556</c:v>
                </c:pt>
                <c:pt idx="73">
                  <c:v>40587</c:v>
                </c:pt>
                <c:pt idx="74">
                  <c:v>40631</c:v>
                </c:pt>
                <c:pt idx="75">
                  <c:v>40650</c:v>
                </c:pt>
                <c:pt idx="76">
                  <c:v>40690</c:v>
                </c:pt>
                <c:pt idx="77">
                  <c:v>40724</c:v>
                </c:pt>
                <c:pt idx="78">
                  <c:v>40750</c:v>
                </c:pt>
                <c:pt idx="79">
                  <c:v>40772</c:v>
                </c:pt>
                <c:pt idx="80">
                  <c:v>40805</c:v>
                </c:pt>
                <c:pt idx="81">
                  <c:v>40829</c:v>
                </c:pt>
                <c:pt idx="82">
                  <c:v>40862</c:v>
                </c:pt>
                <c:pt idx="83">
                  <c:v>40904</c:v>
                </c:pt>
                <c:pt idx="84">
                  <c:v>40925</c:v>
                </c:pt>
                <c:pt idx="85">
                  <c:v>40947</c:v>
                </c:pt>
                <c:pt idx="86">
                  <c:v>40991</c:v>
                </c:pt>
                <c:pt idx="87">
                  <c:v>41012</c:v>
                </c:pt>
                <c:pt idx="88">
                  <c:v>41031</c:v>
                </c:pt>
                <c:pt idx="89">
                  <c:v>41081</c:v>
                </c:pt>
                <c:pt idx="90">
                  <c:v>41115</c:v>
                </c:pt>
                <c:pt idx="91">
                  <c:v>41143</c:v>
                </c:pt>
                <c:pt idx="92">
                  <c:v>41171</c:v>
                </c:pt>
                <c:pt idx="93">
                  <c:v>41201</c:v>
                </c:pt>
                <c:pt idx="94">
                  <c:v>41240</c:v>
                </c:pt>
                <c:pt idx="95">
                  <c:v>41268</c:v>
                </c:pt>
                <c:pt idx="96">
                  <c:v>41297</c:v>
                </c:pt>
                <c:pt idx="97">
                  <c:v>41332</c:v>
                </c:pt>
                <c:pt idx="98">
                  <c:v>41359</c:v>
                </c:pt>
                <c:pt idx="99">
                  <c:v>41389</c:v>
                </c:pt>
                <c:pt idx="100">
                  <c:v>41424</c:v>
                </c:pt>
                <c:pt idx="101">
                  <c:v>41452</c:v>
                </c:pt>
                <c:pt idx="102">
                  <c:v>41480</c:v>
                </c:pt>
                <c:pt idx="103">
                  <c:v>41514</c:v>
                </c:pt>
                <c:pt idx="104">
                  <c:v>41542</c:v>
                </c:pt>
                <c:pt idx="105">
                  <c:v>41571</c:v>
                </c:pt>
                <c:pt idx="106">
                  <c:v>41603</c:v>
                </c:pt>
                <c:pt idx="107">
                  <c:v>41627</c:v>
                </c:pt>
                <c:pt idx="108">
                  <c:v>41662</c:v>
                </c:pt>
                <c:pt idx="109">
                  <c:v>41696</c:v>
                </c:pt>
                <c:pt idx="110">
                  <c:v>41724</c:v>
                </c:pt>
                <c:pt idx="111">
                  <c:v>41758</c:v>
                </c:pt>
                <c:pt idx="112">
                  <c:v>41766</c:v>
                </c:pt>
                <c:pt idx="113">
                  <c:v>41815</c:v>
                </c:pt>
                <c:pt idx="114">
                  <c:v>41851</c:v>
                </c:pt>
                <c:pt idx="115">
                  <c:v>41878</c:v>
                </c:pt>
                <c:pt idx="116">
                  <c:v>41911</c:v>
                </c:pt>
                <c:pt idx="117">
                  <c:v>41940</c:v>
                </c:pt>
                <c:pt idx="118">
                  <c:v>41955</c:v>
                </c:pt>
                <c:pt idx="119">
                  <c:v>42002</c:v>
                </c:pt>
                <c:pt idx="120">
                  <c:v>42032</c:v>
                </c:pt>
                <c:pt idx="121">
                  <c:v>42063</c:v>
                </c:pt>
                <c:pt idx="122">
                  <c:v>42089</c:v>
                </c:pt>
                <c:pt idx="123">
                  <c:v>42123</c:v>
                </c:pt>
                <c:pt idx="124">
                  <c:v>42151</c:v>
                </c:pt>
                <c:pt idx="125">
                  <c:v>42179</c:v>
                </c:pt>
                <c:pt idx="126">
                  <c:v>42214</c:v>
                </c:pt>
                <c:pt idx="127">
                  <c:v>42241</c:v>
                </c:pt>
                <c:pt idx="128">
                  <c:v>42276</c:v>
                </c:pt>
                <c:pt idx="129">
                  <c:v>42305</c:v>
                </c:pt>
                <c:pt idx="130">
                  <c:v>42333</c:v>
                </c:pt>
                <c:pt idx="131">
                  <c:v>42367</c:v>
                </c:pt>
                <c:pt idx="132">
                  <c:v>42396</c:v>
                </c:pt>
                <c:pt idx="133">
                  <c:v>42424</c:v>
                </c:pt>
                <c:pt idx="134">
                  <c:v>42459</c:v>
                </c:pt>
                <c:pt idx="135">
                  <c:v>42487</c:v>
                </c:pt>
                <c:pt idx="136">
                  <c:v>42515</c:v>
                </c:pt>
                <c:pt idx="137">
                  <c:v>42550</c:v>
                </c:pt>
                <c:pt idx="138">
                  <c:v>42578</c:v>
                </c:pt>
                <c:pt idx="139">
                  <c:v>42613</c:v>
                </c:pt>
                <c:pt idx="140">
                  <c:v>42641</c:v>
                </c:pt>
                <c:pt idx="141">
                  <c:v>42669</c:v>
                </c:pt>
                <c:pt idx="142">
                  <c:v>42689</c:v>
                </c:pt>
                <c:pt idx="143">
                  <c:v>42724</c:v>
                </c:pt>
                <c:pt idx="144">
                  <c:v>42760</c:v>
                </c:pt>
                <c:pt idx="145">
                  <c:v>42788</c:v>
                </c:pt>
                <c:pt idx="146">
                  <c:v>42823</c:v>
                </c:pt>
                <c:pt idx="147">
                  <c:v>42851</c:v>
                </c:pt>
                <c:pt idx="148">
                  <c:v>42885</c:v>
                </c:pt>
                <c:pt idx="149">
                  <c:v>42906</c:v>
                </c:pt>
                <c:pt idx="150">
                  <c:v>42941</c:v>
                </c:pt>
                <c:pt idx="151">
                  <c:v>42955</c:v>
                </c:pt>
                <c:pt idx="152">
                  <c:v>43005</c:v>
                </c:pt>
                <c:pt idx="153">
                  <c:v>43026</c:v>
                </c:pt>
                <c:pt idx="154">
                  <c:v>43069</c:v>
                </c:pt>
                <c:pt idx="155">
                  <c:v>43088</c:v>
                </c:pt>
                <c:pt idx="156">
                  <c:v>43123</c:v>
                </c:pt>
                <c:pt idx="157">
                  <c:v>43146</c:v>
                </c:pt>
                <c:pt idx="158">
                  <c:v>43172</c:v>
                </c:pt>
                <c:pt idx="159">
                  <c:v>43201</c:v>
                </c:pt>
                <c:pt idx="160">
                  <c:v>43228</c:v>
                </c:pt>
                <c:pt idx="161">
                  <c:v>43271</c:v>
                </c:pt>
                <c:pt idx="162">
                  <c:v>43291</c:v>
                </c:pt>
                <c:pt idx="163">
                  <c:v>43327</c:v>
                </c:pt>
                <c:pt idx="164">
                  <c:v>43363</c:v>
                </c:pt>
                <c:pt idx="165">
                  <c:v>43382</c:v>
                </c:pt>
                <c:pt idx="166">
                  <c:v>43432</c:v>
                </c:pt>
                <c:pt idx="167">
                  <c:v>43445</c:v>
                </c:pt>
                <c:pt idx="168">
                  <c:v>43473</c:v>
                </c:pt>
                <c:pt idx="169">
                  <c:v>43515</c:v>
                </c:pt>
                <c:pt idx="170">
                  <c:v>43532</c:v>
                </c:pt>
                <c:pt idx="171">
                  <c:v>43558</c:v>
                </c:pt>
                <c:pt idx="172">
                  <c:v>43592</c:v>
                </c:pt>
                <c:pt idx="173">
                  <c:v>43637</c:v>
                </c:pt>
                <c:pt idx="174">
                  <c:v>43655</c:v>
                </c:pt>
                <c:pt idx="175">
                  <c:v>43692</c:v>
                </c:pt>
                <c:pt idx="176">
                  <c:v>43718</c:v>
                </c:pt>
                <c:pt idx="177">
                  <c:v>43724</c:v>
                </c:pt>
                <c:pt idx="178">
                  <c:v>43732</c:v>
                </c:pt>
                <c:pt idx="179">
                  <c:v>43741</c:v>
                </c:pt>
                <c:pt idx="180">
                  <c:v>43746</c:v>
                </c:pt>
                <c:pt idx="181">
                  <c:v>43754</c:v>
                </c:pt>
                <c:pt idx="182">
                  <c:v>43795</c:v>
                </c:pt>
                <c:pt idx="183">
                  <c:v>43824</c:v>
                </c:pt>
                <c:pt idx="184">
                  <c:v>43832</c:v>
                </c:pt>
                <c:pt idx="185">
                  <c:v>43872</c:v>
                </c:pt>
                <c:pt idx="186">
                  <c:v>43894</c:v>
                </c:pt>
                <c:pt idx="187">
                  <c:v>43926</c:v>
                </c:pt>
                <c:pt idx="188">
                  <c:v>43936</c:v>
                </c:pt>
                <c:pt idx="189">
                  <c:v>43943</c:v>
                </c:pt>
                <c:pt idx="190">
                  <c:v>43972</c:v>
                </c:pt>
                <c:pt idx="191">
                  <c:v>43999</c:v>
                </c:pt>
                <c:pt idx="192">
                  <c:v>44034</c:v>
                </c:pt>
                <c:pt idx="193">
                  <c:v>44062</c:v>
                </c:pt>
                <c:pt idx="194">
                  <c:v>44097</c:v>
                </c:pt>
                <c:pt idx="195">
                  <c:v>44120</c:v>
                </c:pt>
                <c:pt idx="196">
                  <c:v>44159</c:v>
                </c:pt>
                <c:pt idx="197">
                  <c:v>44174</c:v>
                </c:pt>
                <c:pt idx="198">
                  <c:v>44218</c:v>
                </c:pt>
                <c:pt idx="199">
                  <c:v>44237</c:v>
                </c:pt>
                <c:pt idx="200">
                  <c:v>44271</c:v>
                </c:pt>
                <c:pt idx="201">
                  <c:v>44287</c:v>
                </c:pt>
                <c:pt idx="202">
                  <c:v>44321</c:v>
                </c:pt>
                <c:pt idx="203">
                  <c:v>44349</c:v>
                </c:pt>
                <c:pt idx="204">
                  <c:v>44405</c:v>
                </c:pt>
                <c:pt idx="205">
                  <c:v>44412</c:v>
                </c:pt>
                <c:pt idx="206">
                  <c:v>44442</c:v>
                </c:pt>
                <c:pt idx="207">
                  <c:v>44447</c:v>
                </c:pt>
                <c:pt idx="208">
                  <c:v>44453</c:v>
                </c:pt>
                <c:pt idx="209">
                  <c:v>44461</c:v>
                </c:pt>
                <c:pt idx="210">
                  <c:v>44468</c:v>
                </c:pt>
                <c:pt idx="211">
                  <c:v>44475</c:v>
                </c:pt>
                <c:pt idx="212">
                  <c:v>44481</c:v>
                </c:pt>
                <c:pt idx="213">
                  <c:v>44489</c:v>
                </c:pt>
                <c:pt idx="214">
                  <c:v>44496</c:v>
                </c:pt>
                <c:pt idx="215">
                  <c:v>44503</c:v>
                </c:pt>
                <c:pt idx="216">
                  <c:v>44510</c:v>
                </c:pt>
                <c:pt idx="217">
                  <c:v>44517</c:v>
                </c:pt>
                <c:pt idx="218">
                  <c:v>44524</c:v>
                </c:pt>
                <c:pt idx="219">
                  <c:v>44531</c:v>
                </c:pt>
                <c:pt idx="220">
                  <c:v>44542</c:v>
                </c:pt>
                <c:pt idx="221">
                  <c:v>44544</c:v>
                </c:pt>
                <c:pt idx="222">
                  <c:v>44551</c:v>
                </c:pt>
                <c:pt idx="223">
                  <c:v>44559</c:v>
                </c:pt>
                <c:pt idx="224">
                  <c:v>44566</c:v>
                </c:pt>
                <c:pt idx="225">
                  <c:v>44574</c:v>
                </c:pt>
                <c:pt idx="226">
                  <c:v>44580</c:v>
                </c:pt>
                <c:pt idx="227">
                  <c:v>44587</c:v>
                </c:pt>
                <c:pt idx="228">
                  <c:v>44593</c:v>
                </c:pt>
                <c:pt idx="229">
                  <c:v>44600</c:v>
                </c:pt>
                <c:pt idx="230">
                  <c:v>44608</c:v>
                </c:pt>
                <c:pt idx="231">
                  <c:v>44615</c:v>
                </c:pt>
                <c:pt idx="232">
                  <c:v>44625</c:v>
                </c:pt>
                <c:pt idx="233">
                  <c:v>44628</c:v>
                </c:pt>
                <c:pt idx="234">
                  <c:v>44635</c:v>
                </c:pt>
                <c:pt idx="235">
                  <c:v>44643</c:v>
                </c:pt>
                <c:pt idx="236">
                  <c:v>44650</c:v>
                </c:pt>
                <c:pt idx="237">
                  <c:v>44656</c:v>
                </c:pt>
                <c:pt idx="238">
                  <c:v>44663</c:v>
                </c:pt>
                <c:pt idx="239">
                  <c:v>44671</c:v>
                </c:pt>
                <c:pt idx="240">
                  <c:v>44678</c:v>
                </c:pt>
                <c:pt idx="241">
                  <c:v>44684</c:v>
                </c:pt>
                <c:pt idx="242">
                  <c:v>44691</c:v>
                </c:pt>
                <c:pt idx="243">
                  <c:v>44698</c:v>
                </c:pt>
                <c:pt idx="244">
                  <c:v>44706</c:v>
                </c:pt>
                <c:pt idx="245">
                  <c:v>44712</c:v>
                </c:pt>
                <c:pt idx="246">
                  <c:v>44719</c:v>
                </c:pt>
                <c:pt idx="247">
                  <c:v>44726</c:v>
                </c:pt>
                <c:pt idx="248">
                  <c:v>44733</c:v>
                </c:pt>
                <c:pt idx="249">
                  <c:v>44741</c:v>
                </c:pt>
                <c:pt idx="250">
                  <c:v>44750</c:v>
                </c:pt>
                <c:pt idx="251">
                  <c:v>44755</c:v>
                </c:pt>
                <c:pt idx="252">
                  <c:v>44769</c:v>
                </c:pt>
                <c:pt idx="253">
                  <c:v>44775</c:v>
                </c:pt>
                <c:pt idx="254">
                  <c:v>44783</c:v>
                </c:pt>
                <c:pt idx="255">
                  <c:v>44790</c:v>
                </c:pt>
                <c:pt idx="256">
                  <c:v>44797</c:v>
                </c:pt>
                <c:pt idx="257">
                  <c:v>44803</c:v>
                </c:pt>
                <c:pt idx="258">
                  <c:v>44817</c:v>
                </c:pt>
                <c:pt idx="259">
                  <c:v>44823</c:v>
                </c:pt>
                <c:pt idx="260">
                  <c:v>44825</c:v>
                </c:pt>
                <c:pt idx="261">
                  <c:v>44832</c:v>
                </c:pt>
                <c:pt idx="262">
                  <c:v>44839</c:v>
                </c:pt>
                <c:pt idx="263">
                  <c:v>44845</c:v>
                </c:pt>
                <c:pt idx="264">
                  <c:v>44851</c:v>
                </c:pt>
                <c:pt idx="265">
                  <c:v>44860</c:v>
                </c:pt>
                <c:pt idx="266">
                  <c:v>44867</c:v>
                </c:pt>
                <c:pt idx="267">
                  <c:v>44872</c:v>
                </c:pt>
                <c:pt idx="268">
                  <c:v>44881</c:v>
                </c:pt>
                <c:pt idx="269">
                  <c:v>44887</c:v>
                </c:pt>
                <c:pt idx="270">
                  <c:v>44893</c:v>
                </c:pt>
                <c:pt idx="271">
                  <c:v>44900</c:v>
                </c:pt>
                <c:pt idx="272">
                  <c:v>44909</c:v>
                </c:pt>
                <c:pt idx="273">
                  <c:v>44914</c:v>
                </c:pt>
                <c:pt idx="274">
                  <c:v>44921</c:v>
                </c:pt>
                <c:pt idx="275">
                  <c:v>44930</c:v>
                </c:pt>
                <c:pt idx="276">
                  <c:v>44935</c:v>
                </c:pt>
                <c:pt idx="277">
                  <c:v>44942</c:v>
                </c:pt>
                <c:pt idx="278">
                  <c:v>44951</c:v>
                </c:pt>
                <c:pt idx="279">
                  <c:v>44958</c:v>
                </c:pt>
                <c:pt idx="280">
                  <c:v>44963</c:v>
                </c:pt>
                <c:pt idx="281">
                  <c:v>44970</c:v>
                </c:pt>
                <c:pt idx="282">
                  <c:v>44977</c:v>
                </c:pt>
                <c:pt idx="283">
                  <c:v>44987</c:v>
                </c:pt>
                <c:pt idx="284">
                  <c:v>44991</c:v>
                </c:pt>
                <c:pt idx="285">
                  <c:v>45002</c:v>
                </c:pt>
                <c:pt idx="286">
                  <c:v>45007</c:v>
                </c:pt>
                <c:pt idx="287">
                  <c:v>45012</c:v>
                </c:pt>
                <c:pt idx="288">
                  <c:v>45021</c:v>
                </c:pt>
                <c:pt idx="289">
                  <c:v>45028</c:v>
                </c:pt>
                <c:pt idx="290">
                  <c:v>45035</c:v>
                </c:pt>
                <c:pt idx="291">
                  <c:v>45040</c:v>
                </c:pt>
                <c:pt idx="292">
                  <c:v>45047</c:v>
                </c:pt>
                <c:pt idx="293">
                  <c:v>45054</c:v>
                </c:pt>
                <c:pt idx="294">
                  <c:v>45061</c:v>
                </c:pt>
                <c:pt idx="295">
                  <c:v>45068</c:v>
                </c:pt>
                <c:pt idx="296">
                  <c:v>45075</c:v>
                </c:pt>
                <c:pt idx="297">
                  <c:v>45082</c:v>
                </c:pt>
                <c:pt idx="298">
                  <c:v>45089</c:v>
                </c:pt>
                <c:pt idx="299">
                  <c:v>45099</c:v>
                </c:pt>
                <c:pt idx="300">
                  <c:v>45105</c:v>
                </c:pt>
                <c:pt idx="301">
                  <c:v>45110</c:v>
                </c:pt>
                <c:pt idx="302">
                  <c:v>45119</c:v>
                </c:pt>
                <c:pt idx="303">
                  <c:v>45124</c:v>
                </c:pt>
                <c:pt idx="304">
                  <c:v>45133</c:v>
                </c:pt>
                <c:pt idx="305">
                  <c:v>45140</c:v>
                </c:pt>
                <c:pt idx="306">
                  <c:v>45147</c:v>
                </c:pt>
                <c:pt idx="307">
                  <c:v>45152</c:v>
                </c:pt>
                <c:pt idx="308">
                  <c:v>45161</c:v>
                </c:pt>
                <c:pt idx="309">
                  <c:v>45171</c:v>
                </c:pt>
                <c:pt idx="310">
                  <c:v>45175</c:v>
                </c:pt>
                <c:pt idx="311">
                  <c:v>45180</c:v>
                </c:pt>
                <c:pt idx="312">
                  <c:v>45188</c:v>
                </c:pt>
                <c:pt idx="313">
                  <c:v>45196</c:v>
                </c:pt>
                <c:pt idx="314">
                  <c:v>45203</c:v>
                </c:pt>
                <c:pt idx="315">
                  <c:v>45213</c:v>
                </c:pt>
                <c:pt idx="316">
                  <c:v>45217</c:v>
                </c:pt>
                <c:pt idx="317">
                  <c:v>45224</c:v>
                </c:pt>
                <c:pt idx="318">
                  <c:v>45233</c:v>
                </c:pt>
                <c:pt idx="319">
                  <c:v>45238</c:v>
                </c:pt>
                <c:pt idx="320">
                  <c:v>45243</c:v>
                </c:pt>
                <c:pt idx="321">
                  <c:v>45253</c:v>
                </c:pt>
                <c:pt idx="322">
                  <c:v>45257</c:v>
                </c:pt>
                <c:pt idx="323">
                  <c:v>45264</c:v>
                </c:pt>
                <c:pt idx="324">
                  <c:v>45271</c:v>
                </c:pt>
                <c:pt idx="325">
                  <c:v>45279</c:v>
                </c:pt>
                <c:pt idx="326">
                  <c:v>45287</c:v>
                </c:pt>
                <c:pt idx="327">
                  <c:v>45293</c:v>
                </c:pt>
                <c:pt idx="328">
                  <c:v>45301</c:v>
                </c:pt>
                <c:pt idx="329">
                  <c:v>45307</c:v>
                </c:pt>
                <c:pt idx="330">
                  <c:v>45315</c:v>
                </c:pt>
                <c:pt idx="331">
                  <c:v>45321</c:v>
                </c:pt>
                <c:pt idx="332">
                  <c:v>45329</c:v>
                </c:pt>
                <c:pt idx="333">
                  <c:v>45334</c:v>
                </c:pt>
                <c:pt idx="334">
                  <c:v>45343</c:v>
                </c:pt>
                <c:pt idx="335">
                  <c:v>45350</c:v>
                </c:pt>
                <c:pt idx="336">
                  <c:v>45356</c:v>
                </c:pt>
                <c:pt idx="337">
                  <c:v>45362</c:v>
                </c:pt>
                <c:pt idx="338">
                  <c:v>45373</c:v>
                </c:pt>
                <c:pt idx="339">
                  <c:v>45378</c:v>
                </c:pt>
                <c:pt idx="340">
                  <c:v>45385</c:v>
                </c:pt>
                <c:pt idx="341">
                  <c:v>45391</c:v>
                </c:pt>
                <c:pt idx="342">
                  <c:v>45399</c:v>
                </c:pt>
                <c:pt idx="343">
                  <c:v>45406</c:v>
                </c:pt>
                <c:pt idx="344">
                  <c:v>45419</c:v>
                </c:pt>
                <c:pt idx="345">
                  <c:v>45427</c:v>
                </c:pt>
                <c:pt idx="346">
                  <c:v>45433</c:v>
                </c:pt>
                <c:pt idx="347">
                  <c:v>45441</c:v>
                </c:pt>
                <c:pt idx="348">
                  <c:v>45447</c:v>
                </c:pt>
                <c:pt idx="349">
                  <c:v>45455</c:v>
                </c:pt>
                <c:pt idx="350">
                  <c:v>45459</c:v>
                </c:pt>
                <c:pt idx="351">
                  <c:v>45467</c:v>
                </c:pt>
                <c:pt idx="352">
                  <c:v>45469</c:v>
                </c:pt>
                <c:pt idx="353">
                  <c:v>45474</c:v>
                </c:pt>
                <c:pt idx="354">
                  <c:v>45483</c:v>
                </c:pt>
                <c:pt idx="355">
                  <c:v>45489</c:v>
                </c:pt>
                <c:pt idx="356">
                  <c:v>45497</c:v>
                </c:pt>
                <c:pt idx="357">
                  <c:v>45505</c:v>
                </c:pt>
                <c:pt idx="358">
                  <c:v>45511</c:v>
                </c:pt>
                <c:pt idx="359">
                  <c:v>45517</c:v>
                </c:pt>
                <c:pt idx="360">
                  <c:v>45525</c:v>
                </c:pt>
                <c:pt idx="361">
                  <c:v>45532</c:v>
                </c:pt>
                <c:pt idx="362">
                  <c:v>45538</c:v>
                </c:pt>
                <c:pt idx="363">
                  <c:v>45545</c:v>
                </c:pt>
                <c:pt idx="364">
                  <c:v>45553</c:v>
                </c:pt>
                <c:pt idx="365">
                  <c:v>45560</c:v>
                </c:pt>
                <c:pt idx="366">
                  <c:v>45567</c:v>
                </c:pt>
                <c:pt idx="367">
                  <c:v>45573</c:v>
                </c:pt>
                <c:pt idx="368">
                  <c:v>45580</c:v>
                </c:pt>
                <c:pt idx="369">
                  <c:v>45587</c:v>
                </c:pt>
                <c:pt idx="370">
                  <c:v>45595</c:v>
                </c:pt>
                <c:pt idx="371">
                  <c:v>45601</c:v>
                </c:pt>
                <c:pt idx="372">
                  <c:v>45609</c:v>
                </c:pt>
                <c:pt idx="373">
                  <c:v>45615</c:v>
                </c:pt>
                <c:pt idx="374">
                  <c:v>45623</c:v>
                </c:pt>
                <c:pt idx="375">
                  <c:v>45631</c:v>
                </c:pt>
                <c:pt idx="376">
                  <c:v>45637</c:v>
                </c:pt>
                <c:pt idx="377">
                  <c:v>45644</c:v>
                </c:pt>
                <c:pt idx="378">
                  <c:v>45649</c:v>
                </c:pt>
                <c:pt idx="379">
                  <c:v>45660</c:v>
                </c:pt>
                <c:pt idx="380">
                  <c:v>45663</c:v>
                </c:pt>
                <c:pt idx="381">
                  <c:v>45671</c:v>
                </c:pt>
                <c:pt idx="382">
                  <c:v>45677</c:v>
                </c:pt>
                <c:pt idx="383">
                  <c:v>45684</c:v>
                </c:pt>
                <c:pt idx="384">
                  <c:v>45691</c:v>
                </c:pt>
                <c:pt idx="385">
                  <c:v>45698</c:v>
                </c:pt>
                <c:pt idx="386">
                  <c:v>45705</c:v>
                </c:pt>
                <c:pt idx="387">
                  <c:v>45712</c:v>
                </c:pt>
                <c:pt idx="388">
                  <c:v>45719</c:v>
                </c:pt>
                <c:pt idx="389">
                  <c:v>45726</c:v>
                </c:pt>
                <c:pt idx="390">
                  <c:v>45733</c:v>
                </c:pt>
                <c:pt idx="391">
                  <c:v>45740</c:v>
                </c:pt>
                <c:pt idx="392">
                  <c:v>45749</c:v>
                </c:pt>
                <c:pt idx="393">
                  <c:v>45754</c:v>
                </c:pt>
                <c:pt idx="394">
                  <c:v>45761</c:v>
                </c:pt>
                <c:pt idx="395">
                  <c:v>45768</c:v>
                </c:pt>
                <c:pt idx="396">
                  <c:v>45775</c:v>
                </c:pt>
                <c:pt idx="397">
                  <c:v>45782</c:v>
                </c:pt>
                <c:pt idx="398">
                  <c:v>45789</c:v>
                </c:pt>
                <c:pt idx="399">
                  <c:v>45796</c:v>
                </c:pt>
                <c:pt idx="400">
                  <c:v>45803</c:v>
                </c:pt>
                <c:pt idx="401">
                  <c:v>45805</c:v>
                </c:pt>
                <c:pt idx="402">
                  <c:v>45810</c:v>
                </c:pt>
                <c:pt idx="403">
                  <c:v>45817</c:v>
                </c:pt>
                <c:pt idx="404">
                  <c:v>45824</c:v>
                </c:pt>
                <c:pt idx="405">
                  <c:v>45831</c:v>
                </c:pt>
                <c:pt idx="406">
                  <c:v>45838</c:v>
                </c:pt>
              </c:numCache>
            </c:numRef>
          </c:cat>
          <c:val>
            <c:numRef>
              <c:f>'ABF19 Caimanes'!$K$2:$K$408</c:f>
              <c:numCache>
                <c:formatCode>General</c:formatCode>
                <c:ptCount val="407"/>
                <c:pt idx="0">
                  <c:v>5</c:v>
                </c:pt>
                <c:pt idx="1">
                  <c:v>5</c:v>
                </c:pt>
                <c:pt idx="2">
                  <c:v>5</c:v>
                </c:pt>
                <c:pt idx="3">
                  <c:v>5</c:v>
                </c:pt>
                <c:pt idx="4">
                  <c:v>5</c:v>
                </c:pt>
                <c:pt idx="5">
                  <c:v>5</c:v>
                </c:pt>
                <c:pt idx="6">
                  <c:v>5</c:v>
                </c:pt>
                <c:pt idx="7">
                  <c:v>5</c:v>
                </c:pt>
                <c:pt idx="8">
                  <c:v>5</c:v>
                </c:pt>
                <c:pt idx="9">
                  <c:v>5</c:v>
                </c:pt>
                <c:pt idx="10">
                  <c:v>5</c:v>
                </c:pt>
                <c:pt idx="11">
                  <c:v>5</c:v>
                </c:pt>
                <c:pt idx="12">
                  <c:v>5</c:v>
                </c:pt>
                <c:pt idx="13">
                  <c:v>5</c:v>
                </c:pt>
                <c:pt idx="14">
                  <c:v>5</c:v>
                </c:pt>
                <c:pt idx="15">
                  <c:v>5</c:v>
                </c:pt>
                <c:pt idx="16">
                  <c:v>5</c:v>
                </c:pt>
                <c:pt idx="17">
                  <c:v>5</c:v>
                </c:pt>
                <c:pt idx="18">
                  <c:v>5</c:v>
                </c:pt>
                <c:pt idx="19">
                  <c:v>5</c:v>
                </c:pt>
                <c:pt idx="20">
                  <c:v>5</c:v>
                </c:pt>
                <c:pt idx="21">
                  <c:v>5</c:v>
                </c:pt>
                <c:pt idx="22">
                  <c:v>5</c:v>
                </c:pt>
                <c:pt idx="23">
                  <c:v>5</c:v>
                </c:pt>
                <c:pt idx="24">
                  <c:v>5</c:v>
                </c:pt>
                <c:pt idx="25">
                  <c:v>5</c:v>
                </c:pt>
                <c:pt idx="26">
                  <c:v>5</c:v>
                </c:pt>
                <c:pt idx="27">
                  <c:v>5</c:v>
                </c:pt>
                <c:pt idx="28">
                  <c:v>5</c:v>
                </c:pt>
                <c:pt idx="29">
                  <c:v>5</c:v>
                </c:pt>
                <c:pt idx="30">
                  <c:v>5</c:v>
                </c:pt>
                <c:pt idx="31">
                  <c:v>5</c:v>
                </c:pt>
                <c:pt idx="32">
                  <c:v>5</c:v>
                </c:pt>
                <c:pt idx="33">
                  <c:v>5</c:v>
                </c:pt>
                <c:pt idx="34">
                  <c:v>5</c:v>
                </c:pt>
                <c:pt idx="35">
                  <c:v>5</c:v>
                </c:pt>
                <c:pt idx="36">
                  <c:v>5</c:v>
                </c:pt>
                <c:pt idx="37">
                  <c:v>5</c:v>
                </c:pt>
                <c:pt idx="38">
                  <c:v>5</c:v>
                </c:pt>
                <c:pt idx="39">
                  <c:v>5</c:v>
                </c:pt>
                <c:pt idx="40">
                  <c:v>5</c:v>
                </c:pt>
                <c:pt idx="41">
                  <c:v>5</c:v>
                </c:pt>
                <c:pt idx="42">
                  <c:v>5</c:v>
                </c:pt>
                <c:pt idx="43">
                  <c:v>5</c:v>
                </c:pt>
                <c:pt idx="44">
                  <c:v>5</c:v>
                </c:pt>
                <c:pt idx="45">
                  <c:v>5</c:v>
                </c:pt>
                <c:pt idx="46">
                  <c:v>5</c:v>
                </c:pt>
                <c:pt idx="47">
                  <c:v>5</c:v>
                </c:pt>
                <c:pt idx="48">
                  <c:v>5</c:v>
                </c:pt>
                <c:pt idx="49">
                  <c:v>5</c:v>
                </c:pt>
                <c:pt idx="50">
                  <c:v>5</c:v>
                </c:pt>
                <c:pt idx="51">
                  <c:v>5</c:v>
                </c:pt>
                <c:pt idx="52">
                  <c:v>5</c:v>
                </c:pt>
                <c:pt idx="53">
                  <c:v>5</c:v>
                </c:pt>
                <c:pt idx="54">
                  <c:v>5</c:v>
                </c:pt>
                <c:pt idx="55">
                  <c:v>5</c:v>
                </c:pt>
                <c:pt idx="56">
                  <c:v>5</c:v>
                </c:pt>
                <c:pt idx="57">
                  <c:v>5</c:v>
                </c:pt>
                <c:pt idx="58">
                  <c:v>5</c:v>
                </c:pt>
                <c:pt idx="59">
                  <c:v>5</c:v>
                </c:pt>
                <c:pt idx="60">
                  <c:v>5</c:v>
                </c:pt>
                <c:pt idx="61">
                  <c:v>5</c:v>
                </c:pt>
                <c:pt idx="62">
                  <c:v>5</c:v>
                </c:pt>
                <c:pt idx="63">
                  <c:v>5</c:v>
                </c:pt>
                <c:pt idx="64">
                  <c:v>5</c:v>
                </c:pt>
                <c:pt idx="65">
                  <c:v>5</c:v>
                </c:pt>
                <c:pt idx="66">
                  <c:v>5</c:v>
                </c:pt>
                <c:pt idx="67">
                  <c:v>5</c:v>
                </c:pt>
                <c:pt idx="68">
                  <c:v>5</c:v>
                </c:pt>
                <c:pt idx="69">
                  <c:v>5</c:v>
                </c:pt>
                <c:pt idx="70">
                  <c:v>5</c:v>
                </c:pt>
                <c:pt idx="71">
                  <c:v>5</c:v>
                </c:pt>
                <c:pt idx="72">
                  <c:v>5</c:v>
                </c:pt>
                <c:pt idx="73">
                  <c:v>5</c:v>
                </c:pt>
                <c:pt idx="74">
                  <c:v>5</c:v>
                </c:pt>
                <c:pt idx="75">
                  <c:v>5</c:v>
                </c:pt>
                <c:pt idx="76">
                  <c:v>5</c:v>
                </c:pt>
                <c:pt idx="77">
                  <c:v>5</c:v>
                </c:pt>
                <c:pt idx="78">
                  <c:v>5</c:v>
                </c:pt>
                <c:pt idx="79">
                  <c:v>5</c:v>
                </c:pt>
                <c:pt idx="80">
                  <c:v>5</c:v>
                </c:pt>
                <c:pt idx="81">
                  <c:v>5</c:v>
                </c:pt>
                <c:pt idx="82">
                  <c:v>5</c:v>
                </c:pt>
                <c:pt idx="83">
                  <c:v>5</c:v>
                </c:pt>
                <c:pt idx="84">
                  <c:v>5</c:v>
                </c:pt>
                <c:pt idx="85">
                  <c:v>5</c:v>
                </c:pt>
                <c:pt idx="86">
                  <c:v>5</c:v>
                </c:pt>
                <c:pt idx="87">
                  <c:v>5</c:v>
                </c:pt>
                <c:pt idx="88">
                  <c:v>5</c:v>
                </c:pt>
                <c:pt idx="89">
                  <c:v>5</c:v>
                </c:pt>
                <c:pt idx="90">
                  <c:v>5</c:v>
                </c:pt>
                <c:pt idx="91">
                  <c:v>5</c:v>
                </c:pt>
                <c:pt idx="92">
                  <c:v>5</c:v>
                </c:pt>
                <c:pt idx="93">
                  <c:v>5</c:v>
                </c:pt>
                <c:pt idx="94">
                  <c:v>5</c:v>
                </c:pt>
                <c:pt idx="95">
                  <c:v>5</c:v>
                </c:pt>
                <c:pt idx="96">
                  <c:v>5</c:v>
                </c:pt>
                <c:pt idx="97">
                  <c:v>5</c:v>
                </c:pt>
                <c:pt idx="98">
                  <c:v>5</c:v>
                </c:pt>
                <c:pt idx="99">
                  <c:v>5</c:v>
                </c:pt>
                <c:pt idx="100">
                  <c:v>5</c:v>
                </c:pt>
                <c:pt idx="101">
                  <c:v>5</c:v>
                </c:pt>
                <c:pt idx="102">
                  <c:v>5</c:v>
                </c:pt>
                <c:pt idx="103">
                  <c:v>5</c:v>
                </c:pt>
                <c:pt idx="104">
                  <c:v>5</c:v>
                </c:pt>
                <c:pt idx="105">
                  <c:v>5</c:v>
                </c:pt>
                <c:pt idx="106">
                  <c:v>5</c:v>
                </c:pt>
                <c:pt idx="107">
                  <c:v>5</c:v>
                </c:pt>
                <c:pt idx="108">
                  <c:v>5</c:v>
                </c:pt>
                <c:pt idx="109">
                  <c:v>5</c:v>
                </c:pt>
                <c:pt idx="110">
                  <c:v>5</c:v>
                </c:pt>
                <c:pt idx="111">
                  <c:v>5</c:v>
                </c:pt>
                <c:pt idx="112">
                  <c:v>5</c:v>
                </c:pt>
                <c:pt idx="113">
                  <c:v>5</c:v>
                </c:pt>
                <c:pt idx="114">
                  <c:v>5</c:v>
                </c:pt>
                <c:pt idx="115">
                  <c:v>5</c:v>
                </c:pt>
                <c:pt idx="116">
                  <c:v>5</c:v>
                </c:pt>
                <c:pt idx="117">
                  <c:v>5</c:v>
                </c:pt>
                <c:pt idx="118">
                  <c:v>5</c:v>
                </c:pt>
                <c:pt idx="119">
                  <c:v>5</c:v>
                </c:pt>
                <c:pt idx="120">
                  <c:v>5</c:v>
                </c:pt>
                <c:pt idx="121">
                  <c:v>5</c:v>
                </c:pt>
                <c:pt idx="122">
                  <c:v>5</c:v>
                </c:pt>
                <c:pt idx="123">
                  <c:v>5</c:v>
                </c:pt>
                <c:pt idx="124">
                  <c:v>5</c:v>
                </c:pt>
                <c:pt idx="125">
                  <c:v>5</c:v>
                </c:pt>
                <c:pt idx="126">
                  <c:v>5</c:v>
                </c:pt>
                <c:pt idx="127">
                  <c:v>5</c:v>
                </c:pt>
                <c:pt idx="128">
                  <c:v>5</c:v>
                </c:pt>
                <c:pt idx="129">
                  <c:v>5</c:v>
                </c:pt>
                <c:pt idx="130">
                  <c:v>5</c:v>
                </c:pt>
                <c:pt idx="131">
                  <c:v>5</c:v>
                </c:pt>
                <c:pt idx="132">
                  <c:v>5</c:v>
                </c:pt>
                <c:pt idx="133">
                  <c:v>5</c:v>
                </c:pt>
                <c:pt idx="134">
                  <c:v>5</c:v>
                </c:pt>
                <c:pt idx="135">
                  <c:v>5</c:v>
                </c:pt>
                <c:pt idx="136">
                  <c:v>5</c:v>
                </c:pt>
                <c:pt idx="137">
                  <c:v>5</c:v>
                </c:pt>
                <c:pt idx="138">
                  <c:v>5</c:v>
                </c:pt>
                <c:pt idx="139">
                  <c:v>5</c:v>
                </c:pt>
                <c:pt idx="140">
                  <c:v>5</c:v>
                </c:pt>
                <c:pt idx="141">
                  <c:v>5</c:v>
                </c:pt>
                <c:pt idx="142">
                  <c:v>5</c:v>
                </c:pt>
                <c:pt idx="143">
                  <c:v>5</c:v>
                </c:pt>
                <c:pt idx="144">
                  <c:v>5</c:v>
                </c:pt>
                <c:pt idx="145">
                  <c:v>5</c:v>
                </c:pt>
                <c:pt idx="146">
                  <c:v>5</c:v>
                </c:pt>
                <c:pt idx="147">
                  <c:v>5</c:v>
                </c:pt>
                <c:pt idx="148">
                  <c:v>5</c:v>
                </c:pt>
                <c:pt idx="149">
                  <c:v>5</c:v>
                </c:pt>
                <c:pt idx="150">
                  <c:v>5</c:v>
                </c:pt>
                <c:pt idx="151">
                  <c:v>5</c:v>
                </c:pt>
                <c:pt idx="152">
                  <c:v>5</c:v>
                </c:pt>
                <c:pt idx="153">
                  <c:v>5</c:v>
                </c:pt>
                <c:pt idx="154">
                  <c:v>5</c:v>
                </c:pt>
                <c:pt idx="155">
                  <c:v>5</c:v>
                </c:pt>
                <c:pt idx="156">
                  <c:v>5</c:v>
                </c:pt>
                <c:pt idx="157">
                  <c:v>5</c:v>
                </c:pt>
                <c:pt idx="158">
                  <c:v>5</c:v>
                </c:pt>
                <c:pt idx="159">
                  <c:v>5</c:v>
                </c:pt>
                <c:pt idx="160">
                  <c:v>5</c:v>
                </c:pt>
                <c:pt idx="161">
                  <c:v>5</c:v>
                </c:pt>
                <c:pt idx="162">
                  <c:v>5</c:v>
                </c:pt>
                <c:pt idx="163">
                  <c:v>5</c:v>
                </c:pt>
                <c:pt idx="164">
                  <c:v>5</c:v>
                </c:pt>
                <c:pt idx="165">
                  <c:v>5</c:v>
                </c:pt>
                <c:pt idx="166">
                  <c:v>5</c:v>
                </c:pt>
                <c:pt idx="167">
                  <c:v>5</c:v>
                </c:pt>
                <c:pt idx="168">
                  <c:v>5</c:v>
                </c:pt>
                <c:pt idx="169">
                  <c:v>5</c:v>
                </c:pt>
                <c:pt idx="170">
                  <c:v>5</c:v>
                </c:pt>
                <c:pt idx="171">
                  <c:v>5</c:v>
                </c:pt>
                <c:pt idx="172">
                  <c:v>5</c:v>
                </c:pt>
                <c:pt idx="173">
                  <c:v>5</c:v>
                </c:pt>
                <c:pt idx="174">
                  <c:v>5</c:v>
                </c:pt>
                <c:pt idx="175">
                  <c:v>5</c:v>
                </c:pt>
                <c:pt idx="176">
                  <c:v>5</c:v>
                </c:pt>
                <c:pt idx="177">
                  <c:v>5</c:v>
                </c:pt>
                <c:pt idx="178">
                  <c:v>5</c:v>
                </c:pt>
                <c:pt idx="179">
                  <c:v>5</c:v>
                </c:pt>
                <c:pt idx="180">
                  <c:v>5</c:v>
                </c:pt>
                <c:pt idx="181">
                  <c:v>5</c:v>
                </c:pt>
                <c:pt idx="182">
                  <c:v>5</c:v>
                </c:pt>
                <c:pt idx="183">
                  <c:v>5</c:v>
                </c:pt>
                <c:pt idx="184">
                  <c:v>5</c:v>
                </c:pt>
                <c:pt idx="185">
                  <c:v>5</c:v>
                </c:pt>
                <c:pt idx="186">
                  <c:v>5</c:v>
                </c:pt>
                <c:pt idx="187">
                  <c:v>5</c:v>
                </c:pt>
                <c:pt idx="188">
                  <c:v>5</c:v>
                </c:pt>
                <c:pt idx="189">
                  <c:v>5</c:v>
                </c:pt>
                <c:pt idx="190">
                  <c:v>5</c:v>
                </c:pt>
                <c:pt idx="191">
                  <c:v>5</c:v>
                </c:pt>
                <c:pt idx="192">
                  <c:v>5</c:v>
                </c:pt>
                <c:pt idx="193">
                  <c:v>5</c:v>
                </c:pt>
                <c:pt idx="194">
                  <c:v>5</c:v>
                </c:pt>
                <c:pt idx="195">
                  <c:v>5</c:v>
                </c:pt>
                <c:pt idx="196">
                  <c:v>5</c:v>
                </c:pt>
                <c:pt idx="197">
                  <c:v>5</c:v>
                </c:pt>
                <c:pt idx="198">
                  <c:v>5</c:v>
                </c:pt>
                <c:pt idx="199">
                  <c:v>5</c:v>
                </c:pt>
                <c:pt idx="200">
                  <c:v>5</c:v>
                </c:pt>
                <c:pt idx="201">
                  <c:v>5</c:v>
                </c:pt>
                <c:pt idx="202">
                  <c:v>5</c:v>
                </c:pt>
                <c:pt idx="203">
                  <c:v>5</c:v>
                </c:pt>
                <c:pt idx="204">
                  <c:v>5</c:v>
                </c:pt>
                <c:pt idx="205">
                  <c:v>5</c:v>
                </c:pt>
                <c:pt idx="206">
                  <c:v>5</c:v>
                </c:pt>
                <c:pt idx="207">
                  <c:v>5</c:v>
                </c:pt>
                <c:pt idx="208">
                  <c:v>5</c:v>
                </c:pt>
                <c:pt idx="209">
                  <c:v>5</c:v>
                </c:pt>
                <c:pt idx="210">
                  <c:v>5</c:v>
                </c:pt>
                <c:pt idx="211">
                  <c:v>5</c:v>
                </c:pt>
                <c:pt idx="212">
                  <c:v>5</c:v>
                </c:pt>
                <c:pt idx="213">
                  <c:v>5</c:v>
                </c:pt>
                <c:pt idx="214">
                  <c:v>5</c:v>
                </c:pt>
                <c:pt idx="215">
                  <c:v>5</c:v>
                </c:pt>
                <c:pt idx="216">
                  <c:v>5</c:v>
                </c:pt>
                <c:pt idx="217">
                  <c:v>5</c:v>
                </c:pt>
                <c:pt idx="218">
                  <c:v>5</c:v>
                </c:pt>
                <c:pt idx="219">
                  <c:v>5</c:v>
                </c:pt>
                <c:pt idx="220">
                  <c:v>5</c:v>
                </c:pt>
                <c:pt idx="221">
                  <c:v>5</c:v>
                </c:pt>
                <c:pt idx="222">
                  <c:v>5</c:v>
                </c:pt>
                <c:pt idx="223">
                  <c:v>5</c:v>
                </c:pt>
                <c:pt idx="224">
                  <c:v>5</c:v>
                </c:pt>
                <c:pt idx="225">
                  <c:v>5</c:v>
                </c:pt>
                <c:pt idx="226">
                  <c:v>5</c:v>
                </c:pt>
                <c:pt idx="227">
                  <c:v>5</c:v>
                </c:pt>
                <c:pt idx="228">
                  <c:v>5</c:v>
                </c:pt>
                <c:pt idx="229">
                  <c:v>5</c:v>
                </c:pt>
                <c:pt idx="230">
                  <c:v>5</c:v>
                </c:pt>
                <c:pt idx="231">
                  <c:v>5</c:v>
                </c:pt>
                <c:pt idx="232">
                  <c:v>5</c:v>
                </c:pt>
                <c:pt idx="233">
                  <c:v>5</c:v>
                </c:pt>
                <c:pt idx="234">
                  <c:v>5</c:v>
                </c:pt>
                <c:pt idx="235">
                  <c:v>5</c:v>
                </c:pt>
                <c:pt idx="236">
                  <c:v>5</c:v>
                </c:pt>
                <c:pt idx="237">
                  <c:v>5</c:v>
                </c:pt>
                <c:pt idx="238">
                  <c:v>5</c:v>
                </c:pt>
                <c:pt idx="239">
                  <c:v>5</c:v>
                </c:pt>
                <c:pt idx="240">
                  <c:v>5</c:v>
                </c:pt>
                <c:pt idx="241">
                  <c:v>5</c:v>
                </c:pt>
                <c:pt idx="242">
                  <c:v>5</c:v>
                </c:pt>
                <c:pt idx="243">
                  <c:v>5</c:v>
                </c:pt>
                <c:pt idx="244">
                  <c:v>5</c:v>
                </c:pt>
                <c:pt idx="245">
                  <c:v>5</c:v>
                </c:pt>
                <c:pt idx="246">
                  <c:v>5</c:v>
                </c:pt>
                <c:pt idx="247">
                  <c:v>5</c:v>
                </c:pt>
                <c:pt idx="248">
                  <c:v>5</c:v>
                </c:pt>
                <c:pt idx="249">
                  <c:v>5</c:v>
                </c:pt>
                <c:pt idx="250">
                  <c:v>5</c:v>
                </c:pt>
                <c:pt idx="251">
                  <c:v>5</c:v>
                </c:pt>
                <c:pt idx="252">
                  <c:v>5</c:v>
                </c:pt>
                <c:pt idx="253">
                  <c:v>5</c:v>
                </c:pt>
                <c:pt idx="254">
                  <c:v>5</c:v>
                </c:pt>
                <c:pt idx="255">
                  <c:v>5</c:v>
                </c:pt>
                <c:pt idx="256">
                  <c:v>5</c:v>
                </c:pt>
                <c:pt idx="257">
                  <c:v>5</c:v>
                </c:pt>
                <c:pt idx="258">
                  <c:v>5</c:v>
                </c:pt>
                <c:pt idx="259">
                  <c:v>5</c:v>
                </c:pt>
                <c:pt idx="260">
                  <c:v>5</c:v>
                </c:pt>
                <c:pt idx="261">
                  <c:v>5</c:v>
                </c:pt>
                <c:pt idx="262">
                  <c:v>5</c:v>
                </c:pt>
                <c:pt idx="263">
                  <c:v>5</c:v>
                </c:pt>
                <c:pt idx="264">
                  <c:v>5</c:v>
                </c:pt>
                <c:pt idx="265">
                  <c:v>5</c:v>
                </c:pt>
                <c:pt idx="266">
                  <c:v>5</c:v>
                </c:pt>
                <c:pt idx="267">
                  <c:v>5</c:v>
                </c:pt>
                <c:pt idx="268">
                  <c:v>5</c:v>
                </c:pt>
                <c:pt idx="269">
                  <c:v>5</c:v>
                </c:pt>
                <c:pt idx="270">
                  <c:v>5</c:v>
                </c:pt>
                <c:pt idx="271">
                  <c:v>5</c:v>
                </c:pt>
                <c:pt idx="272">
                  <c:v>5</c:v>
                </c:pt>
                <c:pt idx="273">
                  <c:v>5</c:v>
                </c:pt>
                <c:pt idx="274">
                  <c:v>5</c:v>
                </c:pt>
                <c:pt idx="275">
                  <c:v>5</c:v>
                </c:pt>
                <c:pt idx="276">
                  <c:v>5</c:v>
                </c:pt>
                <c:pt idx="277">
                  <c:v>5</c:v>
                </c:pt>
                <c:pt idx="278">
                  <c:v>5</c:v>
                </c:pt>
                <c:pt idx="279">
                  <c:v>5</c:v>
                </c:pt>
                <c:pt idx="280">
                  <c:v>5</c:v>
                </c:pt>
                <c:pt idx="281">
                  <c:v>5</c:v>
                </c:pt>
                <c:pt idx="282">
                  <c:v>5</c:v>
                </c:pt>
                <c:pt idx="283">
                  <c:v>5</c:v>
                </c:pt>
                <c:pt idx="284">
                  <c:v>5</c:v>
                </c:pt>
                <c:pt idx="285">
                  <c:v>5</c:v>
                </c:pt>
                <c:pt idx="286">
                  <c:v>5</c:v>
                </c:pt>
                <c:pt idx="287">
                  <c:v>5</c:v>
                </c:pt>
                <c:pt idx="288">
                  <c:v>5</c:v>
                </c:pt>
                <c:pt idx="289">
                  <c:v>5</c:v>
                </c:pt>
                <c:pt idx="290">
                  <c:v>5</c:v>
                </c:pt>
                <c:pt idx="291">
                  <c:v>5</c:v>
                </c:pt>
                <c:pt idx="292">
                  <c:v>5</c:v>
                </c:pt>
                <c:pt idx="293">
                  <c:v>5</c:v>
                </c:pt>
                <c:pt idx="294">
                  <c:v>5</c:v>
                </c:pt>
                <c:pt idx="295">
                  <c:v>5</c:v>
                </c:pt>
                <c:pt idx="296">
                  <c:v>5</c:v>
                </c:pt>
                <c:pt idx="297">
                  <c:v>5</c:v>
                </c:pt>
                <c:pt idx="298">
                  <c:v>5</c:v>
                </c:pt>
                <c:pt idx="299">
                  <c:v>5</c:v>
                </c:pt>
                <c:pt idx="300">
                  <c:v>5</c:v>
                </c:pt>
                <c:pt idx="301">
                  <c:v>5</c:v>
                </c:pt>
                <c:pt idx="302">
                  <c:v>5</c:v>
                </c:pt>
                <c:pt idx="303">
                  <c:v>5</c:v>
                </c:pt>
                <c:pt idx="304">
                  <c:v>5</c:v>
                </c:pt>
                <c:pt idx="305">
                  <c:v>5</c:v>
                </c:pt>
                <c:pt idx="306">
                  <c:v>5</c:v>
                </c:pt>
                <c:pt idx="307">
                  <c:v>5</c:v>
                </c:pt>
                <c:pt idx="308">
                  <c:v>5</c:v>
                </c:pt>
                <c:pt idx="309">
                  <c:v>5</c:v>
                </c:pt>
                <c:pt idx="310">
                  <c:v>5</c:v>
                </c:pt>
                <c:pt idx="311">
                  <c:v>5</c:v>
                </c:pt>
                <c:pt idx="312">
                  <c:v>5</c:v>
                </c:pt>
                <c:pt idx="313">
                  <c:v>5</c:v>
                </c:pt>
                <c:pt idx="314">
                  <c:v>5</c:v>
                </c:pt>
                <c:pt idx="315">
                  <c:v>5</c:v>
                </c:pt>
                <c:pt idx="316">
                  <c:v>5</c:v>
                </c:pt>
                <c:pt idx="317">
                  <c:v>5</c:v>
                </c:pt>
                <c:pt idx="318">
                  <c:v>5</c:v>
                </c:pt>
                <c:pt idx="319">
                  <c:v>5</c:v>
                </c:pt>
                <c:pt idx="320">
                  <c:v>5</c:v>
                </c:pt>
                <c:pt idx="321">
                  <c:v>5</c:v>
                </c:pt>
                <c:pt idx="322">
                  <c:v>5</c:v>
                </c:pt>
                <c:pt idx="323">
                  <c:v>5</c:v>
                </c:pt>
                <c:pt idx="324">
                  <c:v>5</c:v>
                </c:pt>
                <c:pt idx="325">
                  <c:v>5</c:v>
                </c:pt>
                <c:pt idx="326">
                  <c:v>5</c:v>
                </c:pt>
                <c:pt idx="327">
                  <c:v>5</c:v>
                </c:pt>
                <c:pt idx="328">
                  <c:v>5</c:v>
                </c:pt>
                <c:pt idx="329">
                  <c:v>5</c:v>
                </c:pt>
                <c:pt idx="330">
                  <c:v>5</c:v>
                </c:pt>
                <c:pt idx="331">
                  <c:v>5</c:v>
                </c:pt>
                <c:pt idx="332">
                  <c:v>5</c:v>
                </c:pt>
                <c:pt idx="333">
                  <c:v>5</c:v>
                </c:pt>
                <c:pt idx="334">
                  <c:v>5</c:v>
                </c:pt>
                <c:pt idx="335">
                  <c:v>5</c:v>
                </c:pt>
                <c:pt idx="336">
                  <c:v>5</c:v>
                </c:pt>
                <c:pt idx="337">
                  <c:v>5</c:v>
                </c:pt>
                <c:pt idx="338">
                  <c:v>5</c:v>
                </c:pt>
                <c:pt idx="339">
                  <c:v>5</c:v>
                </c:pt>
                <c:pt idx="340">
                  <c:v>5</c:v>
                </c:pt>
                <c:pt idx="341">
                  <c:v>5</c:v>
                </c:pt>
                <c:pt idx="342">
                  <c:v>5</c:v>
                </c:pt>
                <c:pt idx="343">
                  <c:v>5</c:v>
                </c:pt>
                <c:pt idx="344">
                  <c:v>5</c:v>
                </c:pt>
                <c:pt idx="345">
                  <c:v>5</c:v>
                </c:pt>
                <c:pt idx="346">
                  <c:v>5</c:v>
                </c:pt>
                <c:pt idx="347">
                  <c:v>5</c:v>
                </c:pt>
                <c:pt idx="348">
                  <c:v>5</c:v>
                </c:pt>
                <c:pt idx="349">
                  <c:v>5</c:v>
                </c:pt>
                <c:pt idx="350">
                  <c:v>5</c:v>
                </c:pt>
                <c:pt idx="351">
                  <c:v>5</c:v>
                </c:pt>
                <c:pt idx="352">
                  <c:v>5</c:v>
                </c:pt>
                <c:pt idx="353">
                  <c:v>5</c:v>
                </c:pt>
                <c:pt idx="354">
                  <c:v>5</c:v>
                </c:pt>
                <c:pt idx="355">
                  <c:v>5</c:v>
                </c:pt>
                <c:pt idx="356">
                  <c:v>5</c:v>
                </c:pt>
                <c:pt idx="357">
                  <c:v>5</c:v>
                </c:pt>
                <c:pt idx="358">
                  <c:v>5</c:v>
                </c:pt>
                <c:pt idx="359">
                  <c:v>5</c:v>
                </c:pt>
                <c:pt idx="360">
                  <c:v>5</c:v>
                </c:pt>
                <c:pt idx="361">
                  <c:v>5</c:v>
                </c:pt>
                <c:pt idx="362">
                  <c:v>5</c:v>
                </c:pt>
                <c:pt idx="363">
                  <c:v>5</c:v>
                </c:pt>
                <c:pt idx="364">
                  <c:v>5</c:v>
                </c:pt>
                <c:pt idx="365">
                  <c:v>5</c:v>
                </c:pt>
                <c:pt idx="366">
                  <c:v>5</c:v>
                </c:pt>
                <c:pt idx="367">
                  <c:v>5</c:v>
                </c:pt>
                <c:pt idx="368">
                  <c:v>5</c:v>
                </c:pt>
                <c:pt idx="369">
                  <c:v>5</c:v>
                </c:pt>
                <c:pt idx="370">
                  <c:v>5</c:v>
                </c:pt>
                <c:pt idx="371">
                  <c:v>5</c:v>
                </c:pt>
                <c:pt idx="372">
                  <c:v>5</c:v>
                </c:pt>
                <c:pt idx="373">
                  <c:v>5</c:v>
                </c:pt>
                <c:pt idx="374">
                  <c:v>5</c:v>
                </c:pt>
                <c:pt idx="375">
                  <c:v>5</c:v>
                </c:pt>
                <c:pt idx="376">
                  <c:v>5</c:v>
                </c:pt>
                <c:pt idx="377">
                  <c:v>5</c:v>
                </c:pt>
                <c:pt idx="378">
                  <c:v>5</c:v>
                </c:pt>
                <c:pt idx="379">
                  <c:v>5</c:v>
                </c:pt>
                <c:pt idx="380">
                  <c:v>5</c:v>
                </c:pt>
                <c:pt idx="381">
                  <c:v>5</c:v>
                </c:pt>
                <c:pt idx="382">
                  <c:v>5</c:v>
                </c:pt>
                <c:pt idx="383">
                  <c:v>5</c:v>
                </c:pt>
                <c:pt idx="384">
                  <c:v>5</c:v>
                </c:pt>
                <c:pt idx="385">
                  <c:v>5</c:v>
                </c:pt>
                <c:pt idx="386">
                  <c:v>5</c:v>
                </c:pt>
                <c:pt idx="387">
                  <c:v>5</c:v>
                </c:pt>
                <c:pt idx="388">
                  <c:v>5</c:v>
                </c:pt>
                <c:pt idx="389">
                  <c:v>5</c:v>
                </c:pt>
                <c:pt idx="390">
                  <c:v>5</c:v>
                </c:pt>
                <c:pt idx="391">
                  <c:v>5</c:v>
                </c:pt>
                <c:pt idx="392">
                  <c:v>5</c:v>
                </c:pt>
                <c:pt idx="393">
                  <c:v>5</c:v>
                </c:pt>
                <c:pt idx="394">
                  <c:v>5</c:v>
                </c:pt>
                <c:pt idx="395">
                  <c:v>5</c:v>
                </c:pt>
                <c:pt idx="396">
                  <c:v>5</c:v>
                </c:pt>
                <c:pt idx="397">
                  <c:v>5</c:v>
                </c:pt>
                <c:pt idx="398">
                  <c:v>5</c:v>
                </c:pt>
                <c:pt idx="399">
                  <c:v>5</c:v>
                </c:pt>
                <c:pt idx="400">
                  <c:v>5</c:v>
                </c:pt>
                <c:pt idx="401">
                  <c:v>5</c:v>
                </c:pt>
                <c:pt idx="402">
                  <c:v>5</c:v>
                </c:pt>
                <c:pt idx="403">
                  <c:v>5</c:v>
                </c:pt>
                <c:pt idx="404">
                  <c:v>5</c:v>
                </c:pt>
                <c:pt idx="405">
                  <c:v>5</c:v>
                </c:pt>
                <c:pt idx="406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F03-4E8E-9194-9FBA5011D1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61932496"/>
        <c:axId val="1"/>
      </c:lineChart>
      <c:scatterChart>
        <c:scatterStyle val="lineMarker"/>
        <c:varyColors val="0"/>
        <c:ser>
          <c:idx val="0"/>
          <c:order val="0"/>
          <c:tx>
            <c:strRef>
              <c:f>'ABF19 Caimanes'!$J$1</c:f>
              <c:strCache>
                <c:ptCount val="1"/>
                <c:pt idx="0">
                  <c:v>Concentración Coliformes Totales (NMP/100 ml).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7"/>
            <c:spPr>
              <a:solidFill>
                <a:schemeClr val="accent1"/>
              </a:solidFill>
              <a:ln>
                <a:solidFill>
                  <a:schemeClr val="tx2"/>
                </a:solidFill>
              </a:ln>
            </c:spPr>
          </c:marker>
          <c:xVal>
            <c:numRef>
              <c:f>'ABF19 Caimanes'!$A$2:$A$408</c:f>
              <c:numCache>
                <c:formatCode>d\-mmm\-yy</c:formatCode>
                <c:ptCount val="407"/>
                <c:pt idx="0">
                  <c:v>38383</c:v>
                </c:pt>
                <c:pt idx="1">
                  <c:v>38398</c:v>
                </c:pt>
                <c:pt idx="2">
                  <c:v>38440</c:v>
                </c:pt>
                <c:pt idx="3">
                  <c:v>38468</c:v>
                </c:pt>
                <c:pt idx="4">
                  <c:v>38488</c:v>
                </c:pt>
                <c:pt idx="5">
                  <c:v>38519</c:v>
                </c:pt>
                <c:pt idx="6">
                  <c:v>38545</c:v>
                </c:pt>
                <c:pt idx="7">
                  <c:v>38569</c:v>
                </c:pt>
                <c:pt idx="8">
                  <c:v>38617</c:v>
                </c:pt>
                <c:pt idx="9">
                  <c:v>38642</c:v>
                </c:pt>
                <c:pt idx="10">
                  <c:v>38663</c:v>
                </c:pt>
                <c:pt idx="11">
                  <c:v>38701</c:v>
                </c:pt>
                <c:pt idx="12">
                  <c:v>38727</c:v>
                </c:pt>
                <c:pt idx="13">
                  <c:v>38756</c:v>
                </c:pt>
                <c:pt idx="14">
                  <c:v>38798</c:v>
                </c:pt>
                <c:pt idx="15">
                  <c:v>38810</c:v>
                </c:pt>
                <c:pt idx="16">
                  <c:v>38868</c:v>
                </c:pt>
                <c:pt idx="17">
                  <c:v>38896</c:v>
                </c:pt>
                <c:pt idx="18">
                  <c:v>38910</c:v>
                </c:pt>
                <c:pt idx="19">
                  <c:v>38958</c:v>
                </c:pt>
                <c:pt idx="20">
                  <c:v>38972</c:v>
                </c:pt>
                <c:pt idx="21">
                  <c:v>39000</c:v>
                </c:pt>
                <c:pt idx="22">
                  <c:v>39051</c:v>
                </c:pt>
                <c:pt idx="23">
                  <c:v>39073</c:v>
                </c:pt>
                <c:pt idx="24">
                  <c:v>39107</c:v>
                </c:pt>
                <c:pt idx="25">
                  <c:v>39128</c:v>
                </c:pt>
                <c:pt idx="26">
                  <c:v>39160</c:v>
                </c:pt>
                <c:pt idx="27">
                  <c:v>39183</c:v>
                </c:pt>
                <c:pt idx="28">
                  <c:v>39225</c:v>
                </c:pt>
                <c:pt idx="29">
                  <c:v>39246</c:v>
                </c:pt>
                <c:pt idx="30">
                  <c:v>39294</c:v>
                </c:pt>
                <c:pt idx="31">
                  <c:v>39307</c:v>
                </c:pt>
                <c:pt idx="32">
                  <c:v>39335</c:v>
                </c:pt>
                <c:pt idx="33">
                  <c:v>39379</c:v>
                </c:pt>
                <c:pt idx="34">
                  <c:v>39416</c:v>
                </c:pt>
                <c:pt idx="35">
                  <c:v>39444</c:v>
                </c:pt>
                <c:pt idx="36">
                  <c:v>39470</c:v>
                </c:pt>
                <c:pt idx="37">
                  <c:v>39497</c:v>
                </c:pt>
                <c:pt idx="38">
                  <c:v>39520</c:v>
                </c:pt>
                <c:pt idx="39">
                  <c:v>39556</c:v>
                </c:pt>
                <c:pt idx="40">
                  <c:v>39590</c:v>
                </c:pt>
                <c:pt idx="41">
                  <c:v>39602</c:v>
                </c:pt>
                <c:pt idx="42">
                  <c:v>39653</c:v>
                </c:pt>
                <c:pt idx="43">
                  <c:v>39679</c:v>
                </c:pt>
                <c:pt idx="44">
                  <c:v>39720</c:v>
                </c:pt>
                <c:pt idx="45">
                  <c:v>39730</c:v>
                </c:pt>
                <c:pt idx="46">
                  <c:v>39772</c:v>
                </c:pt>
                <c:pt idx="47">
                  <c:v>39798</c:v>
                </c:pt>
                <c:pt idx="48">
                  <c:v>39831</c:v>
                </c:pt>
                <c:pt idx="49">
                  <c:v>39854</c:v>
                </c:pt>
                <c:pt idx="50">
                  <c:v>39877</c:v>
                </c:pt>
                <c:pt idx="51">
                  <c:v>39924</c:v>
                </c:pt>
                <c:pt idx="52">
                  <c:v>39955</c:v>
                </c:pt>
                <c:pt idx="53">
                  <c:v>39969</c:v>
                </c:pt>
                <c:pt idx="54">
                  <c:v>40023</c:v>
                </c:pt>
                <c:pt idx="55">
                  <c:v>40042</c:v>
                </c:pt>
                <c:pt idx="56">
                  <c:v>40079</c:v>
                </c:pt>
                <c:pt idx="57">
                  <c:v>40094</c:v>
                </c:pt>
                <c:pt idx="58">
                  <c:v>40122</c:v>
                </c:pt>
                <c:pt idx="59">
                  <c:v>40175</c:v>
                </c:pt>
                <c:pt idx="60">
                  <c:v>40193</c:v>
                </c:pt>
                <c:pt idx="61">
                  <c:v>40218</c:v>
                </c:pt>
                <c:pt idx="62">
                  <c:v>40263</c:v>
                </c:pt>
                <c:pt idx="63">
                  <c:v>40281</c:v>
                </c:pt>
                <c:pt idx="64">
                  <c:v>40314</c:v>
                </c:pt>
                <c:pt idx="65">
                  <c:v>40333</c:v>
                </c:pt>
                <c:pt idx="66">
                  <c:v>40368</c:v>
                </c:pt>
                <c:pt idx="67">
                  <c:v>40413</c:v>
                </c:pt>
                <c:pt idx="68">
                  <c:v>40434</c:v>
                </c:pt>
                <c:pt idx="69">
                  <c:v>40471</c:v>
                </c:pt>
                <c:pt idx="70">
                  <c:v>40499</c:v>
                </c:pt>
                <c:pt idx="71">
                  <c:v>40522</c:v>
                </c:pt>
                <c:pt idx="72">
                  <c:v>40556</c:v>
                </c:pt>
                <c:pt idx="73">
                  <c:v>40587</c:v>
                </c:pt>
                <c:pt idx="74">
                  <c:v>40631</c:v>
                </c:pt>
                <c:pt idx="75">
                  <c:v>40650</c:v>
                </c:pt>
                <c:pt idx="76">
                  <c:v>40690</c:v>
                </c:pt>
                <c:pt idx="77">
                  <c:v>40724</c:v>
                </c:pt>
                <c:pt idx="78">
                  <c:v>40750</c:v>
                </c:pt>
                <c:pt idx="79">
                  <c:v>40772</c:v>
                </c:pt>
                <c:pt idx="80">
                  <c:v>40805</c:v>
                </c:pt>
                <c:pt idx="81">
                  <c:v>40829</c:v>
                </c:pt>
                <c:pt idx="82">
                  <c:v>40862</c:v>
                </c:pt>
                <c:pt idx="83">
                  <c:v>40904</c:v>
                </c:pt>
                <c:pt idx="84">
                  <c:v>40925</c:v>
                </c:pt>
                <c:pt idx="85">
                  <c:v>40947</c:v>
                </c:pt>
                <c:pt idx="86">
                  <c:v>40991</c:v>
                </c:pt>
                <c:pt idx="87">
                  <c:v>41012</c:v>
                </c:pt>
                <c:pt idx="88">
                  <c:v>41031</c:v>
                </c:pt>
                <c:pt idx="89">
                  <c:v>41081</c:v>
                </c:pt>
                <c:pt idx="90">
                  <c:v>41115</c:v>
                </c:pt>
                <c:pt idx="91">
                  <c:v>41143</c:v>
                </c:pt>
                <c:pt idx="92">
                  <c:v>41171</c:v>
                </c:pt>
                <c:pt idx="93">
                  <c:v>41201</c:v>
                </c:pt>
                <c:pt idx="94">
                  <c:v>41240</c:v>
                </c:pt>
                <c:pt idx="95">
                  <c:v>41268</c:v>
                </c:pt>
                <c:pt idx="96">
                  <c:v>41297</c:v>
                </c:pt>
                <c:pt idx="97">
                  <c:v>41332</c:v>
                </c:pt>
                <c:pt idx="98">
                  <c:v>41359</c:v>
                </c:pt>
                <c:pt idx="99">
                  <c:v>41389</c:v>
                </c:pt>
                <c:pt idx="100">
                  <c:v>41424</c:v>
                </c:pt>
                <c:pt idx="101">
                  <c:v>41452</c:v>
                </c:pt>
                <c:pt idx="102">
                  <c:v>41480</c:v>
                </c:pt>
                <c:pt idx="103">
                  <c:v>41514</c:v>
                </c:pt>
                <c:pt idx="104">
                  <c:v>41542</c:v>
                </c:pt>
                <c:pt idx="105">
                  <c:v>41571</c:v>
                </c:pt>
                <c:pt idx="106">
                  <c:v>41603</c:v>
                </c:pt>
                <c:pt idx="107">
                  <c:v>41627</c:v>
                </c:pt>
                <c:pt idx="108">
                  <c:v>41662</c:v>
                </c:pt>
                <c:pt idx="109">
                  <c:v>41696</c:v>
                </c:pt>
                <c:pt idx="110">
                  <c:v>41724</c:v>
                </c:pt>
                <c:pt idx="111">
                  <c:v>41758</c:v>
                </c:pt>
                <c:pt idx="112">
                  <c:v>41766</c:v>
                </c:pt>
                <c:pt idx="113">
                  <c:v>41815</c:v>
                </c:pt>
                <c:pt idx="114">
                  <c:v>41851</c:v>
                </c:pt>
                <c:pt idx="115">
                  <c:v>41878</c:v>
                </c:pt>
                <c:pt idx="116">
                  <c:v>41911</c:v>
                </c:pt>
                <c:pt idx="117">
                  <c:v>41940</c:v>
                </c:pt>
                <c:pt idx="118">
                  <c:v>41955</c:v>
                </c:pt>
                <c:pt idx="119">
                  <c:v>42002</c:v>
                </c:pt>
                <c:pt idx="120">
                  <c:v>42032</c:v>
                </c:pt>
                <c:pt idx="121">
                  <c:v>42063</c:v>
                </c:pt>
                <c:pt idx="122">
                  <c:v>42089</c:v>
                </c:pt>
                <c:pt idx="123">
                  <c:v>42123</c:v>
                </c:pt>
                <c:pt idx="124">
                  <c:v>42151</c:v>
                </c:pt>
                <c:pt idx="125">
                  <c:v>42179</c:v>
                </c:pt>
                <c:pt idx="126">
                  <c:v>42214</c:v>
                </c:pt>
                <c:pt idx="127">
                  <c:v>42241</c:v>
                </c:pt>
                <c:pt idx="128">
                  <c:v>42276</c:v>
                </c:pt>
                <c:pt idx="129">
                  <c:v>42305</c:v>
                </c:pt>
                <c:pt idx="130">
                  <c:v>42333</c:v>
                </c:pt>
                <c:pt idx="131">
                  <c:v>42367</c:v>
                </c:pt>
                <c:pt idx="132">
                  <c:v>42396</c:v>
                </c:pt>
                <c:pt idx="133">
                  <c:v>42424</c:v>
                </c:pt>
                <c:pt idx="134">
                  <c:v>42459</c:v>
                </c:pt>
                <c:pt idx="135">
                  <c:v>42487</c:v>
                </c:pt>
                <c:pt idx="136">
                  <c:v>42515</c:v>
                </c:pt>
                <c:pt idx="137">
                  <c:v>42550</c:v>
                </c:pt>
                <c:pt idx="138">
                  <c:v>42578</c:v>
                </c:pt>
                <c:pt idx="139">
                  <c:v>42613</c:v>
                </c:pt>
                <c:pt idx="140">
                  <c:v>42641</c:v>
                </c:pt>
                <c:pt idx="141">
                  <c:v>42669</c:v>
                </c:pt>
                <c:pt idx="142">
                  <c:v>42689</c:v>
                </c:pt>
                <c:pt idx="143">
                  <c:v>42724</c:v>
                </c:pt>
                <c:pt idx="144">
                  <c:v>42760</c:v>
                </c:pt>
                <c:pt idx="145">
                  <c:v>42788</c:v>
                </c:pt>
                <c:pt idx="146">
                  <c:v>42823</c:v>
                </c:pt>
                <c:pt idx="147">
                  <c:v>42851</c:v>
                </c:pt>
                <c:pt idx="148">
                  <c:v>42885</c:v>
                </c:pt>
                <c:pt idx="149">
                  <c:v>42906</c:v>
                </c:pt>
                <c:pt idx="150">
                  <c:v>42941</c:v>
                </c:pt>
                <c:pt idx="151">
                  <c:v>42955</c:v>
                </c:pt>
                <c:pt idx="152">
                  <c:v>43005</c:v>
                </c:pt>
                <c:pt idx="153">
                  <c:v>43026</c:v>
                </c:pt>
                <c:pt idx="154">
                  <c:v>43069</c:v>
                </c:pt>
                <c:pt idx="155">
                  <c:v>43088</c:v>
                </c:pt>
                <c:pt idx="156">
                  <c:v>43123</c:v>
                </c:pt>
                <c:pt idx="157">
                  <c:v>43146</c:v>
                </c:pt>
                <c:pt idx="158">
                  <c:v>43172</c:v>
                </c:pt>
                <c:pt idx="159">
                  <c:v>43201</c:v>
                </c:pt>
                <c:pt idx="160">
                  <c:v>43228</c:v>
                </c:pt>
                <c:pt idx="161">
                  <c:v>43271</c:v>
                </c:pt>
                <c:pt idx="162">
                  <c:v>43291</c:v>
                </c:pt>
                <c:pt idx="163">
                  <c:v>43327</c:v>
                </c:pt>
                <c:pt idx="164">
                  <c:v>43363</c:v>
                </c:pt>
                <c:pt idx="165">
                  <c:v>43382</c:v>
                </c:pt>
                <c:pt idx="166">
                  <c:v>43432</c:v>
                </c:pt>
                <c:pt idx="167">
                  <c:v>43445</c:v>
                </c:pt>
                <c:pt idx="168">
                  <c:v>43473</c:v>
                </c:pt>
                <c:pt idx="169">
                  <c:v>43515</c:v>
                </c:pt>
                <c:pt idx="170">
                  <c:v>43532</c:v>
                </c:pt>
                <c:pt idx="171">
                  <c:v>43558</c:v>
                </c:pt>
                <c:pt idx="172">
                  <c:v>43592</c:v>
                </c:pt>
                <c:pt idx="173">
                  <c:v>43637</c:v>
                </c:pt>
                <c:pt idx="174">
                  <c:v>43655</c:v>
                </c:pt>
                <c:pt idx="175">
                  <c:v>43692</c:v>
                </c:pt>
                <c:pt idx="176">
                  <c:v>43718</c:v>
                </c:pt>
                <c:pt idx="177">
                  <c:v>43724</c:v>
                </c:pt>
                <c:pt idx="178">
                  <c:v>43732</c:v>
                </c:pt>
                <c:pt idx="179">
                  <c:v>43741</c:v>
                </c:pt>
                <c:pt idx="180">
                  <c:v>43746</c:v>
                </c:pt>
                <c:pt idx="181">
                  <c:v>43754</c:v>
                </c:pt>
                <c:pt idx="182">
                  <c:v>43795</c:v>
                </c:pt>
                <c:pt idx="183">
                  <c:v>43824</c:v>
                </c:pt>
                <c:pt idx="184">
                  <c:v>43832</c:v>
                </c:pt>
                <c:pt idx="185">
                  <c:v>43872</c:v>
                </c:pt>
                <c:pt idx="186">
                  <c:v>43894</c:v>
                </c:pt>
                <c:pt idx="187">
                  <c:v>43926</c:v>
                </c:pt>
                <c:pt idx="188">
                  <c:v>43936</c:v>
                </c:pt>
                <c:pt idx="189">
                  <c:v>43943</c:v>
                </c:pt>
                <c:pt idx="190">
                  <c:v>43972</c:v>
                </c:pt>
                <c:pt idx="191">
                  <c:v>43999</c:v>
                </c:pt>
                <c:pt idx="192">
                  <c:v>44034</c:v>
                </c:pt>
                <c:pt idx="193">
                  <c:v>44062</c:v>
                </c:pt>
                <c:pt idx="194">
                  <c:v>44097</c:v>
                </c:pt>
                <c:pt idx="195">
                  <c:v>44120</c:v>
                </c:pt>
                <c:pt idx="196">
                  <c:v>44159</c:v>
                </c:pt>
                <c:pt idx="197">
                  <c:v>44174</c:v>
                </c:pt>
                <c:pt idx="198">
                  <c:v>44218</c:v>
                </c:pt>
                <c:pt idx="199">
                  <c:v>44237</c:v>
                </c:pt>
                <c:pt idx="200">
                  <c:v>44271</c:v>
                </c:pt>
                <c:pt idx="201">
                  <c:v>44287</c:v>
                </c:pt>
                <c:pt idx="202">
                  <c:v>44321</c:v>
                </c:pt>
                <c:pt idx="203">
                  <c:v>44349</c:v>
                </c:pt>
                <c:pt idx="204">
                  <c:v>44405</c:v>
                </c:pt>
                <c:pt idx="205">
                  <c:v>44412</c:v>
                </c:pt>
                <c:pt idx="206">
                  <c:v>44442</c:v>
                </c:pt>
                <c:pt idx="207">
                  <c:v>44447</c:v>
                </c:pt>
                <c:pt idx="208">
                  <c:v>44453</c:v>
                </c:pt>
                <c:pt idx="209">
                  <c:v>44461</c:v>
                </c:pt>
                <c:pt idx="210">
                  <c:v>44468</c:v>
                </c:pt>
                <c:pt idx="211">
                  <c:v>44475</c:v>
                </c:pt>
                <c:pt idx="212">
                  <c:v>44481</c:v>
                </c:pt>
                <c:pt idx="213">
                  <c:v>44489</c:v>
                </c:pt>
                <c:pt idx="214">
                  <c:v>44496</c:v>
                </c:pt>
                <c:pt idx="215">
                  <c:v>44503</c:v>
                </c:pt>
                <c:pt idx="216">
                  <c:v>44510</c:v>
                </c:pt>
                <c:pt idx="217">
                  <c:v>44517</c:v>
                </c:pt>
                <c:pt idx="218">
                  <c:v>44524</c:v>
                </c:pt>
                <c:pt idx="219">
                  <c:v>44531</c:v>
                </c:pt>
                <c:pt idx="220">
                  <c:v>44542</c:v>
                </c:pt>
                <c:pt idx="221">
                  <c:v>44544</c:v>
                </c:pt>
                <c:pt idx="222">
                  <c:v>44551</c:v>
                </c:pt>
                <c:pt idx="223">
                  <c:v>44559</c:v>
                </c:pt>
                <c:pt idx="224">
                  <c:v>44566</c:v>
                </c:pt>
                <c:pt idx="225">
                  <c:v>44574</c:v>
                </c:pt>
                <c:pt idx="226">
                  <c:v>44580</c:v>
                </c:pt>
                <c:pt idx="227">
                  <c:v>44587</c:v>
                </c:pt>
                <c:pt idx="228">
                  <c:v>44593</c:v>
                </c:pt>
                <c:pt idx="229">
                  <c:v>44600</c:v>
                </c:pt>
                <c:pt idx="230">
                  <c:v>44608</c:v>
                </c:pt>
                <c:pt idx="231">
                  <c:v>44615</c:v>
                </c:pt>
                <c:pt idx="232">
                  <c:v>44625</c:v>
                </c:pt>
                <c:pt idx="233">
                  <c:v>44628</c:v>
                </c:pt>
                <c:pt idx="234">
                  <c:v>44635</c:v>
                </c:pt>
                <c:pt idx="235">
                  <c:v>44643</c:v>
                </c:pt>
                <c:pt idx="236">
                  <c:v>44650</c:v>
                </c:pt>
                <c:pt idx="237">
                  <c:v>44656</c:v>
                </c:pt>
                <c:pt idx="238">
                  <c:v>44663</c:v>
                </c:pt>
                <c:pt idx="239">
                  <c:v>44671</c:v>
                </c:pt>
                <c:pt idx="240">
                  <c:v>44678</c:v>
                </c:pt>
                <c:pt idx="241">
                  <c:v>44684</c:v>
                </c:pt>
                <c:pt idx="242">
                  <c:v>44691</c:v>
                </c:pt>
                <c:pt idx="243">
                  <c:v>44698</c:v>
                </c:pt>
                <c:pt idx="244">
                  <c:v>44706</c:v>
                </c:pt>
                <c:pt idx="245">
                  <c:v>44712</c:v>
                </c:pt>
                <c:pt idx="246">
                  <c:v>44719</c:v>
                </c:pt>
                <c:pt idx="247">
                  <c:v>44726</c:v>
                </c:pt>
                <c:pt idx="248">
                  <c:v>44733</c:v>
                </c:pt>
                <c:pt idx="249">
                  <c:v>44741</c:v>
                </c:pt>
                <c:pt idx="250">
                  <c:v>44750</c:v>
                </c:pt>
                <c:pt idx="251">
                  <c:v>44755</c:v>
                </c:pt>
                <c:pt idx="252">
                  <c:v>44769</c:v>
                </c:pt>
                <c:pt idx="253">
                  <c:v>44775</c:v>
                </c:pt>
                <c:pt idx="254">
                  <c:v>44783</c:v>
                </c:pt>
                <c:pt idx="255">
                  <c:v>44790</c:v>
                </c:pt>
                <c:pt idx="256">
                  <c:v>44797</c:v>
                </c:pt>
                <c:pt idx="257">
                  <c:v>44803</c:v>
                </c:pt>
                <c:pt idx="258">
                  <c:v>44817</c:v>
                </c:pt>
                <c:pt idx="259">
                  <c:v>44823</c:v>
                </c:pt>
                <c:pt idx="260">
                  <c:v>44825</c:v>
                </c:pt>
                <c:pt idx="261">
                  <c:v>44832</c:v>
                </c:pt>
                <c:pt idx="262">
                  <c:v>44839</c:v>
                </c:pt>
                <c:pt idx="263">
                  <c:v>44845</c:v>
                </c:pt>
                <c:pt idx="264">
                  <c:v>44851</c:v>
                </c:pt>
                <c:pt idx="265">
                  <c:v>44860</c:v>
                </c:pt>
                <c:pt idx="266">
                  <c:v>44867</c:v>
                </c:pt>
                <c:pt idx="267">
                  <c:v>44872</c:v>
                </c:pt>
                <c:pt idx="268">
                  <c:v>44881</c:v>
                </c:pt>
                <c:pt idx="269">
                  <c:v>44887</c:v>
                </c:pt>
                <c:pt idx="270">
                  <c:v>44893</c:v>
                </c:pt>
                <c:pt idx="271">
                  <c:v>44900</c:v>
                </c:pt>
                <c:pt idx="272">
                  <c:v>44909</c:v>
                </c:pt>
                <c:pt idx="273">
                  <c:v>44914</c:v>
                </c:pt>
                <c:pt idx="274">
                  <c:v>44921</c:v>
                </c:pt>
                <c:pt idx="275">
                  <c:v>44930</c:v>
                </c:pt>
                <c:pt idx="276">
                  <c:v>44935</c:v>
                </c:pt>
                <c:pt idx="277">
                  <c:v>44942</c:v>
                </c:pt>
                <c:pt idx="278">
                  <c:v>44951</c:v>
                </c:pt>
                <c:pt idx="279">
                  <c:v>44958</c:v>
                </c:pt>
                <c:pt idx="280">
                  <c:v>44963</c:v>
                </c:pt>
                <c:pt idx="281">
                  <c:v>44970</c:v>
                </c:pt>
                <c:pt idx="282">
                  <c:v>44977</c:v>
                </c:pt>
                <c:pt idx="283">
                  <c:v>44987</c:v>
                </c:pt>
                <c:pt idx="284">
                  <c:v>44991</c:v>
                </c:pt>
                <c:pt idx="285">
                  <c:v>45002</c:v>
                </c:pt>
                <c:pt idx="286">
                  <c:v>45007</c:v>
                </c:pt>
                <c:pt idx="287">
                  <c:v>45012</c:v>
                </c:pt>
                <c:pt idx="288">
                  <c:v>45021</c:v>
                </c:pt>
                <c:pt idx="289">
                  <c:v>45028</c:v>
                </c:pt>
                <c:pt idx="290">
                  <c:v>45035</c:v>
                </c:pt>
                <c:pt idx="291">
                  <c:v>45040</c:v>
                </c:pt>
                <c:pt idx="292">
                  <c:v>45047</c:v>
                </c:pt>
                <c:pt idx="293">
                  <c:v>45054</c:v>
                </c:pt>
                <c:pt idx="294">
                  <c:v>45061</c:v>
                </c:pt>
                <c:pt idx="295">
                  <c:v>45068</c:v>
                </c:pt>
                <c:pt idx="296">
                  <c:v>45075</c:v>
                </c:pt>
                <c:pt idx="297">
                  <c:v>45082</c:v>
                </c:pt>
                <c:pt idx="298">
                  <c:v>45089</c:v>
                </c:pt>
                <c:pt idx="299">
                  <c:v>45099</c:v>
                </c:pt>
                <c:pt idx="300">
                  <c:v>45105</c:v>
                </c:pt>
                <c:pt idx="301">
                  <c:v>45110</c:v>
                </c:pt>
                <c:pt idx="302">
                  <c:v>45119</c:v>
                </c:pt>
                <c:pt idx="303">
                  <c:v>45124</c:v>
                </c:pt>
                <c:pt idx="304">
                  <c:v>45133</c:v>
                </c:pt>
                <c:pt idx="305">
                  <c:v>45140</c:v>
                </c:pt>
                <c:pt idx="306">
                  <c:v>45147</c:v>
                </c:pt>
                <c:pt idx="307">
                  <c:v>45152</c:v>
                </c:pt>
                <c:pt idx="308">
                  <c:v>45161</c:v>
                </c:pt>
                <c:pt idx="309">
                  <c:v>45171</c:v>
                </c:pt>
                <c:pt idx="310">
                  <c:v>45175</c:v>
                </c:pt>
                <c:pt idx="311">
                  <c:v>45180</c:v>
                </c:pt>
                <c:pt idx="312">
                  <c:v>45188</c:v>
                </c:pt>
                <c:pt idx="313">
                  <c:v>45196</c:v>
                </c:pt>
                <c:pt idx="314">
                  <c:v>45203</c:v>
                </c:pt>
                <c:pt idx="315">
                  <c:v>45213</c:v>
                </c:pt>
                <c:pt idx="316">
                  <c:v>45217</c:v>
                </c:pt>
                <c:pt idx="317">
                  <c:v>45224</c:v>
                </c:pt>
                <c:pt idx="318">
                  <c:v>45233</c:v>
                </c:pt>
                <c:pt idx="319">
                  <c:v>45238</c:v>
                </c:pt>
                <c:pt idx="320">
                  <c:v>45243</c:v>
                </c:pt>
                <c:pt idx="321">
                  <c:v>45253</c:v>
                </c:pt>
                <c:pt idx="322">
                  <c:v>45257</c:v>
                </c:pt>
                <c:pt idx="323">
                  <c:v>45264</c:v>
                </c:pt>
                <c:pt idx="324">
                  <c:v>45271</c:v>
                </c:pt>
                <c:pt idx="325">
                  <c:v>45279</c:v>
                </c:pt>
                <c:pt idx="326">
                  <c:v>45287</c:v>
                </c:pt>
                <c:pt idx="327">
                  <c:v>45293</c:v>
                </c:pt>
                <c:pt idx="328">
                  <c:v>45301</c:v>
                </c:pt>
                <c:pt idx="329">
                  <c:v>45307</c:v>
                </c:pt>
                <c:pt idx="330">
                  <c:v>45315</c:v>
                </c:pt>
                <c:pt idx="331">
                  <c:v>45321</c:v>
                </c:pt>
                <c:pt idx="332">
                  <c:v>45329</c:v>
                </c:pt>
                <c:pt idx="333">
                  <c:v>45334</c:v>
                </c:pt>
                <c:pt idx="334">
                  <c:v>45343</c:v>
                </c:pt>
                <c:pt idx="335">
                  <c:v>45350</c:v>
                </c:pt>
                <c:pt idx="336">
                  <c:v>45356</c:v>
                </c:pt>
                <c:pt idx="337">
                  <c:v>45362</c:v>
                </c:pt>
                <c:pt idx="338">
                  <c:v>45373</c:v>
                </c:pt>
                <c:pt idx="339">
                  <c:v>45378</c:v>
                </c:pt>
                <c:pt idx="340">
                  <c:v>45385</c:v>
                </c:pt>
                <c:pt idx="341">
                  <c:v>45391</c:v>
                </c:pt>
                <c:pt idx="342">
                  <c:v>45399</c:v>
                </c:pt>
                <c:pt idx="343">
                  <c:v>45406</c:v>
                </c:pt>
                <c:pt idx="344">
                  <c:v>45419</c:v>
                </c:pt>
                <c:pt idx="345">
                  <c:v>45427</c:v>
                </c:pt>
                <c:pt idx="346">
                  <c:v>45433</c:v>
                </c:pt>
                <c:pt idx="347">
                  <c:v>45441</c:v>
                </c:pt>
                <c:pt idx="348">
                  <c:v>45447</c:v>
                </c:pt>
                <c:pt idx="349">
                  <c:v>45455</c:v>
                </c:pt>
                <c:pt idx="350">
                  <c:v>45459</c:v>
                </c:pt>
                <c:pt idx="351">
                  <c:v>45467</c:v>
                </c:pt>
                <c:pt idx="352">
                  <c:v>45469</c:v>
                </c:pt>
                <c:pt idx="353">
                  <c:v>45474</c:v>
                </c:pt>
                <c:pt idx="354">
                  <c:v>45483</c:v>
                </c:pt>
                <c:pt idx="355">
                  <c:v>45489</c:v>
                </c:pt>
                <c:pt idx="356">
                  <c:v>45497</c:v>
                </c:pt>
                <c:pt idx="357">
                  <c:v>45505</c:v>
                </c:pt>
                <c:pt idx="358">
                  <c:v>45511</c:v>
                </c:pt>
                <c:pt idx="359">
                  <c:v>45517</c:v>
                </c:pt>
                <c:pt idx="360">
                  <c:v>45525</c:v>
                </c:pt>
                <c:pt idx="361">
                  <c:v>45532</c:v>
                </c:pt>
                <c:pt idx="362">
                  <c:v>45538</c:v>
                </c:pt>
                <c:pt idx="363">
                  <c:v>45545</c:v>
                </c:pt>
                <c:pt idx="364">
                  <c:v>45553</c:v>
                </c:pt>
                <c:pt idx="365">
                  <c:v>45560</c:v>
                </c:pt>
                <c:pt idx="366">
                  <c:v>45567</c:v>
                </c:pt>
                <c:pt idx="367">
                  <c:v>45573</c:v>
                </c:pt>
                <c:pt idx="368">
                  <c:v>45580</c:v>
                </c:pt>
                <c:pt idx="369">
                  <c:v>45587</c:v>
                </c:pt>
                <c:pt idx="370">
                  <c:v>45595</c:v>
                </c:pt>
                <c:pt idx="371">
                  <c:v>45601</c:v>
                </c:pt>
                <c:pt idx="372">
                  <c:v>45609</c:v>
                </c:pt>
                <c:pt idx="373">
                  <c:v>45615</c:v>
                </c:pt>
                <c:pt idx="374">
                  <c:v>45623</c:v>
                </c:pt>
                <c:pt idx="375">
                  <c:v>45631</c:v>
                </c:pt>
                <c:pt idx="376">
                  <c:v>45637</c:v>
                </c:pt>
                <c:pt idx="377">
                  <c:v>45644</c:v>
                </c:pt>
                <c:pt idx="378">
                  <c:v>45649</c:v>
                </c:pt>
                <c:pt idx="379">
                  <c:v>45660</c:v>
                </c:pt>
                <c:pt idx="380">
                  <c:v>45663</c:v>
                </c:pt>
                <c:pt idx="381">
                  <c:v>45671</c:v>
                </c:pt>
                <c:pt idx="382">
                  <c:v>45677</c:v>
                </c:pt>
                <c:pt idx="383">
                  <c:v>45684</c:v>
                </c:pt>
                <c:pt idx="384">
                  <c:v>45691</c:v>
                </c:pt>
                <c:pt idx="385">
                  <c:v>45698</c:v>
                </c:pt>
                <c:pt idx="386">
                  <c:v>45705</c:v>
                </c:pt>
                <c:pt idx="387">
                  <c:v>45712</c:v>
                </c:pt>
                <c:pt idx="388">
                  <c:v>45719</c:v>
                </c:pt>
                <c:pt idx="389">
                  <c:v>45726</c:v>
                </c:pt>
                <c:pt idx="390">
                  <c:v>45733</c:v>
                </c:pt>
                <c:pt idx="391">
                  <c:v>45740</c:v>
                </c:pt>
                <c:pt idx="392">
                  <c:v>45749</c:v>
                </c:pt>
                <c:pt idx="393">
                  <c:v>45754</c:v>
                </c:pt>
                <c:pt idx="394">
                  <c:v>45761</c:v>
                </c:pt>
                <c:pt idx="395">
                  <c:v>45768</c:v>
                </c:pt>
                <c:pt idx="396">
                  <c:v>45775</c:v>
                </c:pt>
                <c:pt idx="397">
                  <c:v>45782</c:v>
                </c:pt>
                <c:pt idx="398">
                  <c:v>45789</c:v>
                </c:pt>
                <c:pt idx="399">
                  <c:v>45796</c:v>
                </c:pt>
                <c:pt idx="400">
                  <c:v>45803</c:v>
                </c:pt>
                <c:pt idx="401">
                  <c:v>45805</c:v>
                </c:pt>
                <c:pt idx="402">
                  <c:v>45810</c:v>
                </c:pt>
                <c:pt idx="403">
                  <c:v>45817</c:v>
                </c:pt>
                <c:pt idx="404">
                  <c:v>45824</c:v>
                </c:pt>
                <c:pt idx="405">
                  <c:v>45831</c:v>
                </c:pt>
                <c:pt idx="406">
                  <c:v>45838</c:v>
                </c:pt>
              </c:numCache>
            </c:numRef>
          </c:xVal>
          <c:yVal>
            <c:numRef>
              <c:f>'ABF19 Caimanes'!$J$2:$J$408</c:f>
              <c:numCache>
                <c:formatCode>General</c:formatCode>
                <c:ptCount val="407"/>
                <c:pt idx="17">
                  <c:v>1.8</c:v>
                </c:pt>
                <c:pt idx="23">
                  <c:v>1.8</c:v>
                </c:pt>
                <c:pt idx="28">
                  <c:v>2</c:v>
                </c:pt>
                <c:pt idx="33">
                  <c:v>1.8</c:v>
                </c:pt>
                <c:pt idx="35">
                  <c:v>1.8</c:v>
                </c:pt>
                <c:pt idx="36">
                  <c:v>2</c:v>
                </c:pt>
                <c:pt idx="40">
                  <c:v>2</c:v>
                </c:pt>
                <c:pt idx="46">
                  <c:v>1.8</c:v>
                </c:pt>
                <c:pt idx="52">
                  <c:v>1.8</c:v>
                </c:pt>
                <c:pt idx="58">
                  <c:v>1.8</c:v>
                </c:pt>
                <c:pt idx="61">
                  <c:v>1.8</c:v>
                </c:pt>
                <c:pt idx="62">
                  <c:v>1.8</c:v>
                </c:pt>
                <c:pt idx="63">
                  <c:v>1.8</c:v>
                </c:pt>
                <c:pt idx="64">
                  <c:v>1.8</c:v>
                </c:pt>
                <c:pt idx="65">
                  <c:v>1.8</c:v>
                </c:pt>
                <c:pt idx="66">
                  <c:v>1.8</c:v>
                </c:pt>
                <c:pt idx="67">
                  <c:v>1.8</c:v>
                </c:pt>
                <c:pt idx="68">
                  <c:v>1.8</c:v>
                </c:pt>
                <c:pt idx="69">
                  <c:v>1.8</c:v>
                </c:pt>
                <c:pt idx="70">
                  <c:v>2</c:v>
                </c:pt>
                <c:pt idx="71">
                  <c:v>1.8</c:v>
                </c:pt>
                <c:pt idx="72">
                  <c:v>2</c:v>
                </c:pt>
                <c:pt idx="73">
                  <c:v>1.8</c:v>
                </c:pt>
                <c:pt idx="74">
                  <c:v>1.8</c:v>
                </c:pt>
                <c:pt idx="75">
                  <c:v>1.8</c:v>
                </c:pt>
                <c:pt idx="76">
                  <c:v>1.8</c:v>
                </c:pt>
                <c:pt idx="77">
                  <c:v>1.8</c:v>
                </c:pt>
                <c:pt idx="78">
                  <c:v>1.8</c:v>
                </c:pt>
                <c:pt idx="79">
                  <c:v>1.8</c:v>
                </c:pt>
                <c:pt idx="80">
                  <c:v>1.8</c:v>
                </c:pt>
                <c:pt idx="81">
                  <c:v>1.8</c:v>
                </c:pt>
                <c:pt idx="82">
                  <c:v>1.8</c:v>
                </c:pt>
                <c:pt idx="83">
                  <c:v>1.8</c:v>
                </c:pt>
                <c:pt idx="84">
                  <c:v>1.8</c:v>
                </c:pt>
                <c:pt idx="85">
                  <c:v>1.8</c:v>
                </c:pt>
                <c:pt idx="86">
                  <c:v>1.8</c:v>
                </c:pt>
                <c:pt idx="87">
                  <c:v>1.8</c:v>
                </c:pt>
                <c:pt idx="88">
                  <c:v>1.8</c:v>
                </c:pt>
                <c:pt idx="89">
                  <c:v>1.8</c:v>
                </c:pt>
                <c:pt idx="90">
                  <c:v>1.8</c:v>
                </c:pt>
                <c:pt idx="91">
                  <c:v>1.8</c:v>
                </c:pt>
                <c:pt idx="92">
                  <c:v>2</c:v>
                </c:pt>
                <c:pt idx="93">
                  <c:v>1.8</c:v>
                </c:pt>
                <c:pt idx="95">
                  <c:v>1.8</c:v>
                </c:pt>
                <c:pt idx="96">
                  <c:v>1.8</c:v>
                </c:pt>
                <c:pt idx="97">
                  <c:v>1.8</c:v>
                </c:pt>
                <c:pt idx="98">
                  <c:v>1.8</c:v>
                </c:pt>
                <c:pt idx="99">
                  <c:v>1.8</c:v>
                </c:pt>
                <c:pt idx="100">
                  <c:v>1.8</c:v>
                </c:pt>
                <c:pt idx="101">
                  <c:v>1.8</c:v>
                </c:pt>
                <c:pt idx="102">
                  <c:v>1.8</c:v>
                </c:pt>
                <c:pt idx="103">
                  <c:v>1.8</c:v>
                </c:pt>
                <c:pt idx="104">
                  <c:v>1.8</c:v>
                </c:pt>
                <c:pt idx="105">
                  <c:v>1.8</c:v>
                </c:pt>
                <c:pt idx="106">
                  <c:v>1.8</c:v>
                </c:pt>
                <c:pt idx="107">
                  <c:v>2</c:v>
                </c:pt>
                <c:pt idx="108">
                  <c:v>1.8</c:v>
                </c:pt>
                <c:pt idx="109">
                  <c:v>1.8</c:v>
                </c:pt>
                <c:pt idx="110">
                  <c:v>1.8</c:v>
                </c:pt>
                <c:pt idx="111">
                  <c:v>1.8</c:v>
                </c:pt>
                <c:pt idx="112">
                  <c:v>1.8</c:v>
                </c:pt>
                <c:pt idx="113">
                  <c:v>1.8</c:v>
                </c:pt>
                <c:pt idx="114">
                  <c:v>2</c:v>
                </c:pt>
                <c:pt idx="115">
                  <c:v>2</c:v>
                </c:pt>
                <c:pt idx="116">
                  <c:v>2</c:v>
                </c:pt>
                <c:pt idx="117">
                  <c:v>2</c:v>
                </c:pt>
                <c:pt idx="118">
                  <c:v>2</c:v>
                </c:pt>
                <c:pt idx="119">
                  <c:v>5</c:v>
                </c:pt>
                <c:pt idx="120">
                  <c:v>2</c:v>
                </c:pt>
                <c:pt idx="122">
                  <c:v>2</c:v>
                </c:pt>
                <c:pt idx="123">
                  <c:v>1.8</c:v>
                </c:pt>
                <c:pt idx="124">
                  <c:v>2</c:v>
                </c:pt>
                <c:pt idx="125">
                  <c:v>2</c:v>
                </c:pt>
                <c:pt idx="126">
                  <c:v>2</c:v>
                </c:pt>
                <c:pt idx="127">
                  <c:v>2</c:v>
                </c:pt>
                <c:pt idx="128">
                  <c:v>2</c:v>
                </c:pt>
                <c:pt idx="129">
                  <c:v>2</c:v>
                </c:pt>
                <c:pt idx="130">
                  <c:v>2</c:v>
                </c:pt>
                <c:pt idx="131">
                  <c:v>2</c:v>
                </c:pt>
                <c:pt idx="132">
                  <c:v>2</c:v>
                </c:pt>
                <c:pt idx="133">
                  <c:v>2</c:v>
                </c:pt>
                <c:pt idx="134">
                  <c:v>2</c:v>
                </c:pt>
                <c:pt idx="135">
                  <c:v>2</c:v>
                </c:pt>
                <c:pt idx="136">
                  <c:v>1.8</c:v>
                </c:pt>
                <c:pt idx="137">
                  <c:v>2</c:v>
                </c:pt>
                <c:pt idx="138">
                  <c:v>2</c:v>
                </c:pt>
                <c:pt idx="139">
                  <c:v>2</c:v>
                </c:pt>
                <c:pt idx="140">
                  <c:v>2</c:v>
                </c:pt>
                <c:pt idx="141">
                  <c:v>2</c:v>
                </c:pt>
                <c:pt idx="142">
                  <c:v>1.8</c:v>
                </c:pt>
                <c:pt idx="143">
                  <c:v>1.8</c:v>
                </c:pt>
                <c:pt idx="144">
                  <c:v>2</c:v>
                </c:pt>
                <c:pt idx="145">
                  <c:v>2</c:v>
                </c:pt>
                <c:pt idx="146">
                  <c:v>17</c:v>
                </c:pt>
                <c:pt idx="147">
                  <c:v>240</c:v>
                </c:pt>
                <c:pt idx="148">
                  <c:v>7.8</c:v>
                </c:pt>
                <c:pt idx="149">
                  <c:v>4.5</c:v>
                </c:pt>
                <c:pt idx="151">
                  <c:v>1.8</c:v>
                </c:pt>
                <c:pt idx="152">
                  <c:v>11</c:v>
                </c:pt>
                <c:pt idx="154">
                  <c:v>1.8</c:v>
                </c:pt>
                <c:pt idx="155">
                  <c:v>1.8</c:v>
                </c:pt>
                <c:pt idx="157">
                  <c:v>1.8</c:v>
                </c:pt>
                <c:pt idx="162">
                  <c:v>14</c:v>
                </c:pt>
                <c:pt idx="163">
                  <c:v>23</c:v>
                </c:pt>
                <c:pt idx="164">
                  <c:v>1.8</c:v>
                </c:pt>
                <c:pt idx="166">
                  <c:v>1.8</c:v>
                </c:pt>
                <c:pt idx="167">
                  <c:v>1.8</c:v>
                </c:pt>
                <c:pt idx="168">
                  <c:v>23</c:v>
                </c:pt>
                <c:pt idx="169">
                  <c:v>1.8</c:v>
                </c:pt>
                <c:pt idx="170">
                  <c:v>33</c:v>
                </c:pt>
                <c:pt idx="174">
                  <c:v>1.8</c:v>
                </c:pt>
                <c:pt idx="175">
                  <c:v>2400</c:v>
                </c:pt>
                <c:pt idx="181">
                  <c:v>1.8</c:v>
                </c:pt>
                <c:pt idx="182">
                  <c:v>11</c:v>
                </c:pt>
                <c:pt idx="183">
                  <c:v>230</c:v>
                </c:pt>
                <c:pt idx="191">
                  <c:v>1.8</c:v>
                </c:pt>
                <c:pt idx="192">
                  <c:v>1.8</c:v>
                </c:pt>
                <c:pt idx="193">
                  <c:v>1.8</c:v>
                </c:pt>
                <c:pt idx="196">
                  <c:v>1.8</c:v>
                </c:pt>
                <c:pt idx="197">
                  <c:v>1.8</c:v>
                </c:pt>
                <c:pt idx="198">
                  <c:v>1.8</c:v>
                </c:pt>
                <c:pt idx="200">
                  <c:v>70</c:v>
                </c:pt>
                <c:pt idx="201">
                  <c:v>1.8</c:v>
                </c:pt>
                <c:pt idx="205">
                  <c:v>1.8</c:v>
                </c:pt>
                <c:pt idx="206">
                  <c:v>0</c:v>
                </c:pt>
                <c:pt idx="207">
                  <c:v>0</c:v>
                </c:pt>
                <c:pt idx="208">
                  <c:v>1.8</c:v>
                </c:pt>
                <c:pt idx="211">
                  <c:v>1.8</c:v>
                </c:pt>
                <c:pt idx="216">
                  <c:v>1.8</c:v>
                </c:pt>
                <c:pt idx="220">
                  <c:v>33</c:v>
                </c:pt>
                <c:pt idx="225">
                  <c:v>79</c:v>
                </c:pt>
                <c:pt idx="228">
                  <c:v>2300</c:v>
                </c:pt>
                <c:pt idx="235">
                  <c:v>1.8</c:v>
                </c:pt>
                <c:pt idx="238">
                  <c:v>1.8</c:v>
                </c:pt>
                <c:pt idx="241">
                  <c:v>1.8</c:v>
                </c:pt>
                <c:pt idx="247">
                  <c:v>1.8</c:v>
                </c:pt>
                <c:pt idx="250">
                  <c:v>4.5</c:v>
                </c:pt>
                <c:pt idx="254">
                  <c:v>17</c:v>
                </c:pt>
                <c:pt idx="257">
                  <c:v>1.8</c:v>
                </c:pt>
                <c:pt idx="258">
                  <c:v>2</c:v>
                </c:pt>
                <c:pt idx="263">
                  <c:v>1.8</c:v>
                </c:pt>
                <c:pt idx="266">
                  <c:v>1300</c:v>
                </c:pt>
                <c:pt idx="271">
                  <c:v>170</c:v>
                </c:pt>
                <c:pt idx="275">
                  <c:v>490</c:v>
                </c:pt>
                <c:pt idx="279">
                  <c:v>1.8</c:v>
                </c:pt>
                <c:pt idx="284">
                  <c:v>1.8</c:v>
                </c:pt>
                <c:pt idx="288">
                  <c:v>17</c:v>
                </c:pt>
                <c:pt idx="292">
                  <c:v>1.8</c:v>
                </c:pt>
                <c:pt idx="298">
                  <c:v>4.5</c:v>
                </c:pt>
                <c:pt idx="301">
                  <c:v>1.8</c:v>
                </c:pt>
                <c:pt idx="305">
                  <c:v>1.8</c:v>
                </c:pt>
                <c:pt idx="310">
                  <c:v>230</c:v>
                </c:pt>
                <c:pt idx="314">
                  <c:v>23</c:v>
                </c:pt>
                <c:pt idx="318">
                  <c:v>1.8</c:v>
                </c:pt>
                <c:pt idx="323">
                  <c:v>1.8</c:v>
                </c:pt>
                <c:pt idx="328">
                  <c:v>330</c:v>
                </c:pt>
                <c:pt idx="330">
                  <c:v>1.8</c:v>
                </c:pt>
                <c:pt idx="332">
                  <c:v>23</c:v>
                </c:pt>
                <c:pt idx="335">
                  <c:v>1.8</c:v>
                </c:pt>
                <c:pt idx="337">
                  <c:v>1.8</c:v>
                </c:pt>
                <c:pt idx="339">
                  <c:v>1.8</c:v>
                </c:pt>
                <c:pt idx="340">
                  <c:v>1.8</c:v>
                </c:pt>
                <c:pt idx="343">
                  <c:v>1.8</c:v>
                </c:pt>
                <c:pt idx="344">
                  <c:v>1.8</c:v>
                </c:pt>
                <c:pt idx="347">
                  <c:v>230</c:v>
                </c:pt>
                <c:pt idx="348">
                  <c:v>490</c:v>
                </c:pt>
                <c:pt idx="352">
                  <c:v>17</c:v>
                </c:pt>
                <c:pt idx="354">
                  <c:v>0</c:v>
                </c:pt>
                <c:pt idx="356">
                  <c:v>1.8</c:v>
                </c:pt>
                <c:pt idx="357">
                  <c:v>1.8</c:v>
                </c:pt>
                <c:pt idx="361">
                  <c:v>1.8</c:v>
                </c:pt>
                <c:pt idx="363">
                  <c:v>1600</c:v>
                </c:pt>
                <c:pt idx="365">
                  <c:v>1.8</c:v>
                </c:pt>
                <c:pt idx="367">
                  <c:v>1.8</c:v>
                </c:pt>
                <c:pt idx="370">
                  <c:v>1.8</c:v>
                </c:pt>
                <c:pt idx="371">
                  <c:v>1.8</c:v>
                </c:pt>
                <c:pt idx="375">
                  <c:v>1.8</c:v>
                </c:pt>
                <c:pt idx="377">
                  <c:v>1.8</c:v>
                </c:pt>
                <c:pt idx="379">
                  <c:v>1.8</c:v>
                </c:pt>
                <c:pt idx="384">
                  <c:v>1.8</c:v>
                </c:pt>
                <c:pt idx="388">
                  <c:v>33</c:v>
                </c:pt>
                <c:pt idx="394">
                  <c:v>1.8</c:v>
                </c:pt>
                <c:pt idx="398">
                  <c:v>1.8</c:v>
                </c:pt>
                <c:pt idx="401">
                  <c:v>1.8</c:v>
                </c:pt>
                <c:pt idx="403">
                  <c:v>1.8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4F03-4E8E-9194-9FBA5011D1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61932496"/>
        <c:axId val="1"/>
      </c:scatterChart>
      <c:dateAx>
        <c:axId val="1561932496"/>
        <c:scaling>
          <c:orientation val="minMax"/>
          <c:max val="46023"/>
          <c:min val="38353"/>
        </c:scaling>
        <c:delete val="0"/>
        <c:axPos val="b"/>
        <c:numFmt formatCode="[$-C0A]mmm/yy;@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"/>
        <c:crosses val="autoZero"/>
        <c:auto val="0"/>
        <c:lblOffset val="100"/>
        <c:baseTimeUnit val="days"/>
        <c:majorUnit val="1"/>
        <c:majorTimeUnit val="years"/>
        <c:minorUnit val="13"/>
        <c:minorTimeUnit val="days"/>
      </c:dateAx>
      <c:valAx>
        <c:axId val="1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8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CL"/>
                  <a:t>Coliformes Totales (NMP/100ml)</a:t>
                </a:r>
              </a:p>
            </c:rich>
          </c:tx>
          <c:layout>
            <c:manualLayout>
              <c:xMode val="edge"/>
              <c:yMode val="edge"/>
              <c:x val="2.4341937157482771E-2"/>
              <c:y val="0.23873042730516023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561932496"/>
        <c:crosses val="autoZero"/>
        <c:crossBetween val="between"/>
      </c:valAx>
      <c:spPr>
        <a:solidFill>
          <a:schemeClr val="bg1"/>
        </a:solidFill>
        <a:ln w="12700">
          <a:solidFill>
            <a:srgbClr val="808080"/>
          </a:solidFill>
          <a:prstDash val="solid"/>
        </a:ln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17553951589384661"/>
          <c:y val="0.87436562216210256"/>
          <c:w val="0.64823213764946053"/>
          <c:h val="8.568187905083291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  <a:effectLst>
          <a:outerShdw dist="35921" dir="2700000" algn="br">
            <a:srgbClr val="000000"/>
          </a:outerShdw>
        </a:effectLst>
      </c:spPr>
      <c:txPr>
        <a:bodyPr/>
        <a:lstStyle/>
        <a:p>
          <a:pPr>
            <a:defRPr sz="9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CL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CL" sz="1000"/>
              <a:t>
</a:t>
            </a:r>
            <a:r>
              <a:rPr lang="es-CL" sz="1000" b="1" i="0" u="none" strike="noStrike" baseline="0">
                <a:effectLst/>
              </a:rPr>
              <a:t>Pozo APR Caimanes abastecimiento agua Potable.</a:t>
            </a:r>
            <a:endParaRPr lang="es-CL" sz="1000"/>
          </a:p>
        </c:rich>
      </c:tx>
      <c:layout>
        <c:manualLayout>
          <c:xMode val="edge"/>
          <c:yMode val="edge"/>
          <c:x val="0.22047068465884143"/>
          <c:y val="1.2120416766086058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3307991902149313"/>
          <c:y val="0.14899336981702344"/>
          <c:w val="0.84030496255733367"/>
          <c:h val="0.59328075607911501"/>
        </c:manualLayout>
      </c:layout>
      <c:lineChart>
        <c:grouping val="standard"/>
        <c:varyColors val="0"/>
        <c:ser>
          <c:idx val="0"/>
          <c:order val="1"/>
          <c:tx>
            <c:strRef>
              <c:f>'ABF19 Caimanes'!$I$1</c:f>
              <c:strCache>
                <c:ptCount val="1"/>
                <c:pt idx="0">
                  <c:v>Límite Referencial NCh 1333 Sulfato Total = 250 (mg/l)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cat>
            <c:numRef>
              <c:f>'ABF19 Caimanes'!$A$2:$A$408</c:f>
              <c:numCache>
                <c:formatCode>d\-mmm\-yy</c:formatCode>
                <c:ptCount val="407"/>
                <c:pt idx="0">
                  <c:v>38383</c:v>
                </c:pt>
                <c:pt idx="1">
                  <c:v>38398</c:v>
                </c:pt>
                <c:pt idx="2">
                  <c:v>38440</c:v>
                </c:pt>
                <c:pt idx="3">
                  <c:v>38468</c:v>
                </c:pt>
                <c:pt idx="4">
                  <c:v>38488</c:v>
                </c:pt>
                <c:pt idx="5">
                  <c:v>38519</c:v>
                </c:pt>
                <c:pt idx="6">
                  <c:v>38545</c:v>
                </c:pt>
                <c:pt idx="7">
                  <c:v>38569</c:v>
                </c:pt>
                <c:pt idx="8">
                  <c:v>38617</c:v>
                </c:pt>
                <c:pt idx="9">
                  <c:v>38642</c:v>
                </c:pt>
                <c:pt idx="10">
                  <c:v>38663</c:v>
                </c:pt>
                <c:pt idx="11">
                  <c:v>38701</c:v>
                </c:pt>
                <c:pt idx="12">
                  <c:v>38727</c:v>
                </c:pt>
                <c:pt idx="13">
                  <c:v>38756</c:v>
                </c:pt>
                <c:pt idx="14">
                  <c:v>38798</c:v>
                </c:pt>
                <c:pt idx="15">
                  <c:v>38810</c:v>
                </c:pt>
                <c:pt idx="16">
                  <c:v>38868</c:v>
                </c:pt>
                <c:pt idx="17">
                  <c:v>38896</c:v>
                </c:pt>
                <c:pt idx="18">
                  <c:v>38910</c:v>
                </c:pt>
                <c:pt idx="19">
                  <c:v>38958</c:v>
                </c:pt>
                <c:pt idx="20">
                  <c:v>38972</c:v>
                </c:pt>
                <c:pt idx="21">
                  <c:v>39000</c:v>
                </c:pt>
                <c:pt idx="22">
                  <c:v>39051</c:v>
                </c:pt>
                <c:pt idx="23">
                  <c:v>39073</c:v>
                </c:pt>
                <c:pt idx="24">
                  <c:v>39107</c:v>
                </c:pt>
                <c:pt idx="25">
                  <c:v>39128</c:v>
                </c:pt>
                <c:pt idx="26">
                  <c:v>39160</c:v>
                </c:pt>
                <c:pt idx="27">
                  <c:v>39183</c:v>
                </c:pt>
                <c:pt idx="28">
                  <c:v>39225</c:v>
                </c:pt>
                <c:pt idx="29">
                  <c:v>39246</c:v>
                </c:pt>
                <c:pt idx="30">
                  <c:v>39294</c:v>
                </c:pt>
                <c:pt idx="31">
                  <c:v>39307</c:v>
                </c:pt>
                <c:pt idx="32">
                  <c:v>39335</c:v>
                </c:pt>
                <c:pt idx="33">
                  <c:v>39379</c:v>
                </c:pt>
                <c:pt idx="34">
                  <c:v>39416</c:v>
                </c:pt>
                <c:pt idx="35">
                  <c:v>39444</c:v>
                </c:pt>
                <c:pt idx="36">
                  <c:v>39470</c:v>
                </c:pt>
                <c:pt idx="37">
                  <c:v>39497</c:v>
                </c:pt>
                <c:pt idx="38">
                  <c:v>39520</c:v>
                </c:pt>
                <c:pt idx="39">
                  <c:v>39556</c:v>
                </c:pt>
                <c:pt idx="40">
                  <c:v>39590</c:v>
                </c:pt>
                <c:pt idx="41">
                  <c:v>39602</c:v>
                </c:pt>
                <c:pt idx="42">
                  <c:v>39653</c:v>
                </c:pt>
                <c:pt idx="43">
                  <c:v>39679</c:v>
                </c:pt>
                <c:pt idx="44">
                  <c:v>39720</c:v>
                </c:pt>
                <c:pt idx="45">
                  <c:v>39730</c:v>
                </c:pt>
                <c:pt idx="46">
                  <c:v>39772</c:v>
                </c:pt>
                <c:pt idx="47">
                  <c:v>39798</c:v>
                </c:pt>
                <c:pt idx="48">
                  <c:v>39831</c:v>
                </c:pt>
                <c:pt idx="49">
                  <c:v>39854</c:v>
                </c:pt>
                <c:pt idx="50">
                  <c:v>39877</c:v>
                </c:pt>
                <c:pt idx="51">
                  <c:v>39924</c:v>
                </c:pt>
                <c:pt idx="52">
                  <c:v>39955</c:v>
                </c:pt>
                <c:pt idx="53">
                  <c:v>39969</c:v>
                </c:pt>
                <c:pt idx="54">
                  <c:v>40023</c:v>
                </c:pt>
                <c:pt idx="55">
                  <c:v>40042</c:v>
                </c:pt>
                <c:pt idx="56">
                  <c:v>40079</c:v>
                </c:pt>
                <c:pt idx="57">
                  <c:v>40094</c:v>
                </c:pt>
                <c:pt idx="58">
                  <c:v>40122</c:v>
                </c:pt>
                <c:pt idx="59">
                  <c:v>40175</c:v>
                </c:pt>
                <c:pt idx="60">
                  <c:v>40193</c:v>
                </c:pt>
                <c:pt idx="61">
                  <c:v>40218</c:v>
                </c:pt>
                <c:pt idx="62">
                  <c:v>40263</c:v>
                </c:pt>
                <c:pt idx="63">
                  <c:v>40281</c:v>
                </c:pt>
                <c:pt idx="64">
                  <c:v>40314</c:v>
                </c:pt>
                <c:pt idx="65">
                  <c:v>40333</c:v>
                </c:pt>
                <c:pt idx="66">
                  <c:v>40368</c:v>
                </c:pt>
                <c:pt idx="67">
                  <c:v>40413</c:v>
                </c:pt>
                <c:pt idx="68">
                  <c:v>40434</c:v>
                </c:pt>
                <c:pt idx="69">
                  <c:v>40471</c:v>
                </c:pt>
                <c:pt idx="70">
                  <c:v>40499</c:v>
                </c:pt>
                <c:pt idx="71">
                  <c:v>40522</c:v>
                </c:pt>
                <c:pt idx="72">
                  <c:v>40556</c:v>
                </c:pt>
                <c:pt idx="73">
                  <c:v>40587</c:v>
                </c:pt>
                <c:pt idx="74">
                  <c:v>40631</c:v>
                </c:pt>
                <c:pt idx="75">
                  <c:v>40650</c:v>
                </c:pt>
                <c:pt idx="76">
                  <c:v>40690</c:v>
                </c:pt>
                <c:pt idx="77">
                  <c:v>40724</c:v>
                </c:pt>
                <c:pt idx="78">
                  <c:v>40750</c:v>
                </c:pt>
                <c:pt idx="79">
                  <c:v>40772</c:v>
                </c:pt>
                <c:pt idx="80">
                  <c:v>40805</c:v>
                </c:pt>
                <c:pt idx="81">
                  <c:v>40829</c:v>
                </c:pt>
                <c:pt idx="82">
                  <c:v>40862</c:v>
                </c:pt>
                <c:pt idx="83">
                  <c:v>40904</c:v>
                </c:pt>
                <c:pt idx="84">
                  <c:v>40925</c:v>
                </c:pt>
                <c:pt idx="85">
                  <c:v>40947</c:v>
                </c:pt>
                <c:pt idx="86">
                  <c:v>40991</c:v>
                </c:pt>
                <c:pt idx="87">
                  <c:v>41012</c:v>
                </c:pt>
                <c:pt idx="88">
                  <c:v>41031</c:v>
                </c:pt>
                <c:pt idx="89">
                  <c:v>41081</c:v>
                </c:pt>
                <c:pt idx="90">
                  <c:v>41115</c:v>
                </c:pt>
                <c:pt idx="91">
                  <c:v>41143</c:v>
                </c:pt>
                <c:pt idx="92">
                  <c:v>41171</c:v>
                </c:pt>
                <c:pt idx="93">
                  <c:v>41201</c:v>
                </c:pt>
                <c:pt idx="94">
                  <c:v>41240</c:v>
                </c:pt>
                <c:pt idx="95">
                  <c:v>41268</c:v>
                </c:pt>
                <c:pt idx="96">
                  <c:v>41297</c:v>
                </c:pt>
                <c:pt idx="97">
                  <c:v>41332</c:v>
                </c:pt>
                <c:pt idx="98">
                  <c:v>41359</c:v>
                </c:pt>
                <c:pt idx="99">
                  <c:v>41389</c:v>
                </c:pt>
                <c:pt idx="100">
                  <c:v>41424</c:v>
                </c:pt>
                <c:pt idx="101">
                  <c:v>41452</c:v>
                </c:pt>
                <c:pt idx="102">
                  <c:v>41480</c:v>
                </c:pt>
                <c:pt idx="103">
                  <c:v>41514</c:v>
                </c:pt>
                <c:pt idx="104">
                  <c:v>41542</c:v>
                </c:pt>
                <c:pt idx="105">
                  <c:v>41571</c:v>
                </c:pt>
                <c:pt idx="106">
                  <c:v>41603</c:v>
                </c:pt>
                <c:pt idx="107">
                  <c:v>41627</c:v>
                </c:pt>
                <c:pt idx="108">
                  <c:v>41662</c:v>
                </c:pt>
                <c:pt idx="109">
                  <c:v>41696</c:v>
                </c:pt>
                <c:pt idx="110">
                  <c:v>41724</c:v>
                </c:pt>
                <c:pt idx="111">
                  <c:v>41758</c:v>
                </c:pt>
                <c:pt idx="112">
                  <c:v>41766</c:v>
                </c:pt>
                <c:pt idx="113">
                  <c:v>41815</c:v>
                </c:pt>
                <c:pt idx="114">
                  <c:v>41851</c:v>
                </c:pt>
                <c:pt idx="115">
                  <c:v>41878</c:v>
                </c:pt>
                <c:pt idx="116">
                  <c:v>41911</c:v>
                </c:pt>
                <c:pt idx="117">
                  <c:v>41940</c:v>
                </c:pt>
                <c:pt idx="118">
                  <c:v>41955</c:v>
                </c:pt>
                <c:pt idx="119">
                  <c:v>42002</c:v>
                </c:pt>
                <c:pt idx="120">
                  <c:v>42032</c:v>
                </c:pt>
                <c:pt idx="121">
                  <c:v>42063</c:v>
                </c:pt>
                <c:pt idx="122">
                  <c:v>42089</c:v>
                </c:pt>
                <c:pt idx="123">
                  <c:v>42123</c:v>
                </c:pt>
                <c:pt idx="124">
                  <c:v>42151</c:v>
                </c:pt>
                <c:pt idx="125">
                  <c:v>42179</c:v>
                </c:pt>
                <c:pt idx="126">
                  <c:v>42214</c:v>
                </c:pt>
                <c:pt idx="127">
                  <c:v>42241</c:v>
                </c:pt>
                <c:pt idx="128">
                  <c:v>42276</c:v>
                </c:pt>
                <c:pt idx="129">
                  <c:v>42305</c:v>
                </c:pt>
                <c:pt idx="130">
                  <c:v>42333</c:v>
                </c:pt>
                <c:pt idx="131">
                  <c:v>42367</c:v>
                </c:pt>
                <c:pt idx="132">
                  <c:v>42396</c:v>
                </c:pt>
                <c:pt idx="133">
                  <c:v>42424</c:v>
                </c:pt>
                <c:pt idx="134">
                  <c:v>42459</c:v>
                </c:pt>
                <c:pt idx="135">
                  <c:v>42487</c:v>
                </c:pt>
                <c:pt idx="136">
                  <c:v>42515</c:v>
                </c:pt>
                <c:pt idx="137">
                  <c:v>42550</c:v>
                </c:pt>
                <c:pt idx="138">
                  <c:v>42578</c:v>
                </c:pt>
                <c:pt idx="139">
                  <c:v>42613</c:v>
                </c:pt>
                <c:pt idx="140">
                  <c:v>42641</c:v>
                </c:pt>
                <c:pt idx="141">
                  <c:v>42669</c:v>
                </c:pt>
                <c:pt idx="142">
                  <c:v>42689</c:v>
                </c:pt>
                <c:pt idx="143">
                  <c:v>42724</c:v>
                </c:pt>
                <c:pt idx="144">
                  <c:v>42760</c:v>
                </c:pt>
                <c:pt idx="145">
                  <c:v>42788</c:v>
                </c:pt>
                <c:pt idx="146">
                  <c:v>42823</c:v>
                </c:pt>
                <c:pt idx="147">
                  <c:v>42851</c:v>
                </c:pt>
                <c:pt idx="148">
                  <c:v>42885</c:v>
                </c:pt>
                <c:pt idx="149">
                  <c:v>42906</c:v>
                </c:pt>
                <c:pt idx="150">
                  <c:v>42941</c:v>
                </c:pt>
                <c:pt idx="151">
                  <c:v>42955</c:v>
                </c:pt>
                <c:pt idx="152">
                  <c:v>43005</c:v>
                </c:pt>
                <c:pt idx="153">
                  <c:v>43026</c:v>
                </c:pt>
                <c:pt idx="154">
                  <c:v>43069</c:v>
                </c:pt>
                <c:pt idx="155">
                  <c:v>43088</c:v>
                </c:pt>
                <c:pt idx="156">
                  <c:v>43123</c:v>
                </c:pt>
                <c:pt idx="157">
                  <c:v>43146</c:v>
                </c:pt>
                <c:pt idx="158">
                  <c:v>43172</c:v>
                </c:pt>
                <c:pt idx="159">
                  <c:v>43201</c:v>
                </c:pt>
                <c:pt idx="160">
                  <c:v>43228</c:v>
                </c:pt>
                <c:pt idx="161">
                  <c:v>43271</c:v>
                </c:pt>
                <c:pt idx="162">
                  <c:v>43291</c:v>
                </c:pt>
                <c:pt idx="163">
                  <c:v>43327</c:v>
                </c:pt>
                <c:pt idx="164">
                  <c:v>43363</c:v>
                </c:pt>
                <c:pt idx="165">
                  <c:v>43382</c:v>
                </c:pt>
                <c:pt idx="166">
                  <c:v>43432</c:v>
                </c:pt>
                <c:pt idx="167">
                  <c:v>43445</c:v>
                </c:pt>
                <c:pt idx="168">
                  <c:v>43473</c:v>
                </c:pt>
                <c:pt idx="169">
                  <c:v>43515</c:v>
                </c:pt>
                <c:pt idx="170">
                  <c:v>43532</c:v>
                </c:pt>
                <c:pt idx="171">
                  <c:v>43558</c:v>
                </c:pt>
                <c:pt idx="172">
                  <c:v>43592</c:v>
                </c:pt>
                <c:pt idx="173">
                  <c:v>43637</c:v>
                </c:pt>
                <c:pt idx="174">
                  <c:v>43655</c:v>
                </c:pt>
                <c:pt idx="175">
                  <c:v>43692</c:v>
                </c:pt>
                <c:pt idx="176">
                  <c:v>43718</c:v>
                </c:pt>
                <c:pt idx="177">
                  <c:v>43724</c:v>
                </c:pt>
                <c:pt idx="178">
                  <c:v>43732</c:v>
                </c:pt>
                <c:pt idx="179">
                  <c:v>43741</c:v>
                </c:pt>
                <c:pt idx="180">
                  <c:v>43746</c:v>
                </c:pt>
                <c:pt idx="181">
                  <c:v>43754</c:v>
                </c:pt>
                <c:pt idx="182">
                  <c:v>43795</c:v>
                </c:pt>
                <c:pt idx="183">
                  <c:v>43824</c:v>
                </c:pt>
                <c:pt idx="184">
                  <c:v>43832</c:v>
                </c:pt>
                <c:pt idx="185">
                  <c:v>43872</c:v>
                </c:pt>
                <c:pt idx="186">
                  <c:v>43894</c:v>
                </c:pt>
                <c:pt idx="187">
                  <c:v>43926</c:v>
                </c:pt>
                <c:pt idx="188">
                  <c:v>43936</c:v>
                </c:pt>
                <c:pt idx="189">
                  <c:v>43943</c:v>
                </c:pt>
                <c:pt idx="190">
                  <c:v>43972</c:v>
                </c:pt>
                <c:pt idx="191">
                  <c:v>43999</c:v>
                </c:pt>
                <c:pt idx="192">
                  <c:v>44034</c:v>
                </c:pt>
                <c:pt idx="193">
                  <c:v>44062</c:v>
                </c:pt>
                <c:pt idx="194">
                  <c:v>44097</c:v>
                </c:pt>
                <c:pt idx="195">
                  <c:v>44120</c:v>
                </c:pt>
                <c:pt idx="196">
                  <c:v>44159</c:v>
                </c:pt>
                <c:pt idx="197">
                  <c:v>44174</c:v>
                </c:pt>
                <c:pt idx="198">
                  <c:v>44218</c:v>
                </c:pt>
                <c:pt idx="199">
                  <c:v>44237</c:v>
                </c:pt>
                <c:pt idx="200">
                  <c:v>44271</c:v>
                </c:pt>
                <c:pt idx="201">
                  <c:v>44287</c:v>
                </c:pt>
                <c:pt idx="202">
                  <c:v>44321</c:v>
                </c:pt>
                <c:pt idx="203">
                  <c:v>44349</c:v>
                </c:pt>
                <c:pt idx="204">
                  <c:v>44405</c:v>
                </c:pt>
                <c:pt idx="205">
                  <c:v>44412</c:v>
                </c:pt>
                <c:pt idx="206">
                  <c:v>44442</c:v>
                </c:pt>
                <c:pt idx="207">
                  <c:v>44447</c:v>
                </c:pt>
                <c:pt idx="208">
                  <c:v>44453</c:v>
                </c:pt>
                <c:pt idx="209">
                  <c:v>44461</c:v>
                </c:pt>
                <c:pt idx="210">
                  <c:v>44468</c:v>
                </c:pt>
                <c:pt idx="211">
                  <c:v>44475</c:v>
                </c:pt>
                <c:pt idx="212">
                  <c:v>44481</c:v>
                </c:pt>
                <c:pt idx="213">
                  <c:v>44489</c:v>
                </c:pt>
                <c:pt idx="214">
                  <c:v>44496</c:v>
                </c:pt>
                <c:pt idx="215">
                  <c:v>44503</c:v>
                </c:pt>
                <c:pt idx="216">
                  <c:v>44510</c:v>
                </c:pt>
                <c:pt idx="217">
                  <c:v>44517</c:v>
                </c:pt>
                <c:pt idx="218">
                  <c:v>44524</c:v>
                </c:pt>
                <c:pt idx="219">
                  <c:v>44531</c:v>
                </c:pt>
                <c:pt idx="220">
                  <c:v>44542</c:v>
                </c:pt>
                <c:pt idx="221">
                  <c:v>44544</c:v>
                </c:pt>
                <c:pt idx="222">
                  <c:v>44551</c:v>
                </c:pt>
                <c:pt idx="223">
                  <c:v>44559</c:v>
                </c:pt>
                <c:pt idx="224">
                  <c:v>44566</c:v>
                </c:pt>
                <c:pt idx="225">
                  <c:v>44574</c:v>
                </c:pt>
                <c:pt idx="226">
                  <c:v>44580</c:v>
                </c:pt>
                <c:pt idx="227">
                  <c:v>44587</c:v>
                </c:pt>
                <c:pt idx="228">
                  <c:v>44593</c:v>
                </c:pt>
                <c:pt idx="229">
                  <c:v>44600</c:v>
                </c:pt>
                <c:pt idx="230">
                  <c:v>44608</c:v>
                </c:pt>
                <c:pt idx="231">
                  <c:v>44615</c:v>
                </c:pt>
                <c:pt idx="232">
                  <c:v>44625</c:v>
                </c:pt>
                <c:pt idx="233">
                  <c:v>44628</c:v>
                </c:pt>
                <c:pt idx="234">
                  <c:v>44635</c:v>
                </c:pt>
                <c:pt idx="235">
                  <c:v>44643</c:v>
                </c:pt>
                <c:pt idx="236">
                  <c:v>44650</c:v>
                </c:pt>
                <c:pt idx="237">
                  <c:v>44656</c:v>
                </c:pt>
                <c:pt idx="238">
                  <c:v>44663</c:v>
                </c:pt>
                <c:pt idx="239">
                  <c:v>44671</c:v>
                </c:pt>
                <c:pt idx="240">
                  <c:v>44678</c:v>
                </c:pt>
                <c:pt idx="241">
                  <c:v>44684</c:v>
                </c:pt>
                <c:pt idx="242">
                  <c:v>44691</c:v>
                </c:pt>
                <c:pt idx="243">
                  <c:v>44698</c:v>
                </c:pt>
                <c:pt idx="244">
                  <c:v>44706</c:v>
                </c:pt>
                <c:pt idx="245">
                  <c:v>44712</c:v>
                </c:pt>
                <c:pt idx="246">
                  <c:v>44719</c:v>
                </c:pt>
                <c:pt idx="247">
                  <c:v>44726</c:v>
                </c:pt>
                <c:pt idx="248">
                  <c:v>44733</c:v>
                </c:pt>
                <c:pt idx="249">
                  <c:v>44741</c:v>
                </c:pt>
                <c:pt idx="250">
                  <c:v>44750</c:v>
                </c:pt>
                <c:pt idx="251">
                  <c:v>44755</c:v>
                </c:pt>
                <c:pt idx="252">
                  <c:v>44769</c:v>
                </c:pt>
                <c:pt idx="253">
                  <c:v>44775</c:v>
                </c:pt>
                <c:pt idx="254">
                  <c:v>44783</c:v>
                </c:pt>
                <c:pt idx="255">
                  <c:v>44790</c:v>
                </c:pt>
                <c:pt idx="256">
                  <c:v>44797</c:v>
                </c:pt>
                <c:pt idx="257">
                  <c:v>44803</c:v>
                </c:pt>
                <c:pt idx="258">
                  <c:v>44817</c:v>
                </c:pt>
                <c:pt idx="259">
                  <c:v>44823</c:v>
                </c:pt>
                <c:pt idx="260">
                  <c:v>44825</c:v>
                </c:pt>
                <c:pt idx="261">
                  <c:v>44832</c:v>
                </c:pt>
                <c:pt idx="262">
                  <c:v>44839</c:v>
                </c:pt>
                <c:pt idx="263">
                  <c:v>44845</c:v>
                </c:pt>
                <c:pt idx="264">
                  <c:v>44851</c:v>
                </c:pt>
                <c:pt idx="265">
                  <c:v>44860</c:v>
                </c:pt>
                <c:pt idx="266">
                  <c:v>44867</c:v>
                </c:pt>
                <c:pt idx="267">
                  <c:v>44872</c:v>
                </c:pt>
                <c:pt idx="268">
                  <c:v>44881</c:v>
                </c:pt>
                <c:pt idx="269">
                  <c:v>44887</c:v>
                </c:pt>
                <c:pt idx="270">
                  <c:v>44893</c:v>
                </c:pt>
                <c:pt idx="271">
                  <c:v>44900</c:v>
                </c:pt>
                <c:pt idx="272">
                  <c:v>44909</c:v>
                </c:pt>
                <c:pt idx="273">
                  <c:v>44914</c:v>
                </c:pt>
                <c:pt idx="274">
                  <c:v>44921</c:v>
                </c:pt>
                <c:pt idx="275">
                  <c:v>44930</c:v>
                </c:pt>
                <c:pt idx="276">
                  <c:v>44935</c:v>
                </c:pt>
                <c:pt idx="277">
                  <c:v>44942</c:v>
                </c:pt>
                <c:pt idx="278">
                  <c:v>44951</c:v>
                </c:pt>
                <c:pt idx="279">
                  <c:v>44958</c:v>
                </c:pt>
                <c:pt idx="280">
                  <c:v>44963</c:v>
                </c:pt>
                <c:pt idx="281">
                  <c:v>44970</c:v>
                </c:pt>
                <c:pt idx="282">
                  <c:v>44977</c:v>
                </c:pt>
                <c:pt idx="283">
                  <c:v>44987</c:v>
                </c:pt>
                <c:pt idx="284">
                  <c:v>44991</c:v>
                </c:pt>
                <c:pt idx="285">
                  <c:v>45002</c:v>
                </c:pt>
                <c:pt idx="286">
                  <c:v>45007</c:v>
                </c:pt>
                <c:pt idx="287">
                  <c:v>45012</c:v>
                </c:pt>
                <c:pt idx="288">
                  <c:v>45021</c:v>
                </c:pt>
                <c:pt idx="289">
                  <c:v>45028</c:v>
                </c:pt>
                <c:pt idx="290">
                  <c:v>45035</c:v>
                </c:pt>
                <c:pt idx="291">
                  <c:v>45040</c:v>
                </c:pt>
                <c:pt idx="292">
                  <c:v>45047</c:v>
                </c:pt>
                <c:pt idx="293">
                  <c:v>45054</c:v>
                </c:pt>
                <c:pt idx="294">
                  <c:v>45061</c:v>
                </c:pt>
                <c:pt idx="295">
                  <c:v>45068</c:v>
                </c:pt>
                <c:pt idx="296">
                  <c:v>45075</c:v>
                </c:pt>
                <c:pt idx="297">
                  <c:v>45082</c:v>
                </c:pt>
                <c:pt idx="298">
                  <c:v>45089</c:v>
                </c:pt>
                <c:pt idx="299">
                  <c:v>45099</c:v>
                </c:pt>
                <c:pt idx="300">
                  <c:v>45105</c:v>
                </c:pt>
                <c:pt idx="301">
                  <c:v>45110</c:v>
                </c:pt>
                <c:pt idx="302">
                  <c:v>45119</c:v>
                </c:pt>
                <c:pt idx="303">
                  <c:v>45124</c:v>
                </c:pt>
                <c:pt idx="304">
                  <c:v>45133</c:v>
                </c:pt>
                <c:pt idx="305">
                  <c:v>45140</c:v>
                </c:pt>
                <c:pt idx="306">
                  <c:v>45147</c:v>
                </c:pt>
                <c:pt idx="307">
                  <c:v>45152</c:v>
                </c:pt>
                <c:pt idx="308">
                  <c:v>45161</c:v>
                </c:pt>
                <c:pt idx="309">
                  <c:v>45171</c:v>
                </c:pt>
                <c:pt idx="310">
                  <c:v>45175</c:v>
                </c:pt>
                <c:pt idx="311">
                  <c:v>45180</c:v>
                </c:pt>
                <c:pt idx="312">
                  <c:v>45188</c:v>
                </c:pt>
                <c:pt idx="313">
                  <c:v>45196</c:v>
                </c:pt>
                <c:pt idx="314">
                  <c:v>45203</c:v>
                </c:pt>
                <c:pt idx="315">
                  <c:v>45213</c:v>
                </c:pt>
                <c:pt idx="316">
                  <c:v>45217</c:v>
                </c:pt>
                <c:pt idx="317">
                  <c:v>45224</c:v>
                </c:pt>
                <c:pt idx="318">
                  <c:v>45233</c:v>
                </c:pt>
                <c:pt idx="319">
                  <c:v>45238</c:v>
                </c:pt>
                <c:pt idx="320">
                  <c:v>45243</c:v>
                </c:pt>
                <c:pt idx="321">
                  <c:v>45253</c:v>
                </c:pt>
                <c:pt idx="322">
                  <c:v>45257</c:v>
                </c:pt>
                <c:pt idx="323">
                  <c:v>45264</c:v>
                </c:pt>
                <c:pt idx="324">
                  <c:v>45271</c:v>
                </c:pt>
                <c:pt idx="325">
                  <c:v>45279</c:v>
                </c:pt>
                <c:pt idx="326">
                  <c:v>45287</c:v>
                </c:pt>
                <c:pt idx="327">
                  <c:v>45293</c:v>
                </c:pt>
                <c:pt idx="328">
                  <c:v>45301</c:v>
                </c:pt>
                <c:pt idx="329">
                  <c:v>45307</c:v>
                </c:pt>
                <c:pt idx="330">
                  <c:v>45315</c:v>
                </c:pt>
                <c:pt idx="331">
                  <c:v>45321</c:v>
                </c:pt>
                <c:pt idx="332">
                  <c:v>45329</c:v>
                </c:pt>
                <c:pt idx="333">
                  <c:v>45334</c:v>
                </c:pt>
                <c:pt idx="334">
                  <c:v>45343</c:v>
                </c:pt>
                <c:pt idx="335">
                  <c:v>45350</c:v>
                </c:pt>
                <c:pt idx="336">
                  <c:v>45356</c:v>
                </c:pt>
                <c:pt idx="337">
                  <c:v>45362</c:v>
                </c:pt>
                <c:pt idx="338">
                  <c:v>45373</c:v>
                </c:pt>
                <c:pt idx="339">
                  <c:v>45378</c:v>
                </c:pt>
                <c:pt idx="340">
                  <c:v>45385</c:v>
                </c:pt>
                <c:pt idx="341">
                  <c:v>45391</c:v>
                </c:pt>
                <c:pt idx="342">
                  <c:v>45399</c:v>
                </c:pt>
                <c:pt idx="343">
                  <c:v>45406</c:v>
                </c:pt>
                <c:pt idx="344">
                  <c:v>45419</c:v>
                </c:pt>
                <c:pt idx="345">
                  <c:v>45427</c:v>
                </c:pt>
                <c:pt idx="346">
                  <c:v>45433</c:v>
                </c:pt>
                <c:pt idx="347">
                  <c:v>45441</c:v>
                </c:pt>
                <c:pt idx="348">
                  <c:v>45447</c:v>
                </c:pt>
                <c:pt idx="349">
                  <c:v>45455</c:v>
                </c:pt>
                <c:pt idx="350">
                  <c:v>45459</c:v>
                </c:pt>
                <c:pt idx="351">
                  <c:v>45467</c:v>
                </c:pt>
                <c:pt idx="352">
                  <c:v>45469</c:v>
                </c:pt>
                <c:pt idx="353">
                  <c:v>45474</c:v>
                </c:pt>
                <c:pt idx="354">
                  <c:v>45483</c:v>
                </c:pt>
                <c:pt idx="355">
                  <c:v>45489</c:v>
                </c:pt>
                <c:pt idx="356">
                  <c:v>45497</c:v>
                </c:pt>
                <c:pt idx="357">
                  <c:v>45505</c:v>
                </c:pt>
                <c:pt idx="358">
                  <c:v>45511</c:v>
                </c:pt>
                <c:pt idx="359">
                  <c:v>45517</c:v>
                </c:pt>
                <c:pt idx="360">
                  <c:v>45525</c:v>
                </c:pt>
                <c:pt idx="361">
                  <c:v>45532</c:v>
                </c:pt>
                <c:pt idx="362">
                  <c:v>45538</c:v>
                </c:pt>
                <c:pt idx="363">
                  <c:v>45545</c:v>
                </c:pt>
                <c:pt idx="364">
                  <c:v>45553</c:v>
                </c:pt>
                <c:pt idx="365">
                  <c:v>45560</c:v>
                </c:pt>
                <c:pt idx="366">
                  <c:v>45567</c:v>
                </c:pt>
                <c:pt idx="367">
                  <c:v>45573</c:v>
                </c:pt>
                <c:pt idx="368">
                  <c:v>45580</c:v>
                </c:pt>
                <c:pt idx="369">
                  <c:v>45587</c:v>
                </c:pt>
                <c:pt idx="370">
                  <c:v>45595</c:v>
                </c:pt>
                <c:pt idx="371">
                  <c:v>45601</c:v>
                </c:pt>
                <c:pt idx="372">
                  <c:v>45609</c:v>
                </c:pt>
                <c:pt idx="373">
                  <c:v>45615</c:v>
                </c:pt>
                <c:pt idx="374">
                  <c:v>45623</c:v>
                </c:pt>
                <c:pt idx="375">
                  <c:v>45631</c:v>
                </c:pt>
                <c:pt idx="376">
                  <c:v>45637</c:v>
                </c:pt>
                <c:pt idx="377">
                  <c:v>45644</c:v>
                </c:pt>
                <c:pt idx="378">
                  <c:v>45649</c:v>
                </c:pt>
                <c:pt idx="379">
                  <c:v>45660</c:v>
                </c:pt>
                <c:pt idx="380">
                  <c:v>45663</c:v>
                </c:pt>
                <c:pt idx="381">
                  <c:v>45671</c:v>
                </c:pt>
                <c:pt idx="382">
                  <c:v>45677</c:v>
                </c:pt>
                <c:pt idx="383">
                  <c:v>45684</c:v>
                </c:pt>
                <c:pt idx="384">
                  <c:v>45691</c:v>
                </c:pt>
                <c:pt idx="385">
                  <c:v>45698</c:v>
                </c:pt>
                <c:pt idx="386">
                  <c:v>45705</c:v>
                </c:pt>
                <c:pt idx="387">
                  <c:v>45712</c:v>
                </c:pt>
                <c:pt idx="388">
                  <c:v>45719</c:v>
                </c:pt>
                <c:pt idx="389">
                  <c:v>45726</c:v>
                </c:pt>
                <c:pt idx="390">
                  <c:v>45733</c:v>
                </c:pt>
                <c:pt idx="391">
                  <c:v>45740</c:v>
                </c:pt>
                <c:pt idx="392">
                  <c:v>45749</c:v>
                </c:pt>
                <c:pt idx="393">
                  <c:v>45754</c:v>
                </c:pt>
                <c:pt idx="394">
                  <c:v>45761</c:v>
                </c:pt>
                <c:pt idx="395">
                  <c:v>45768</c:v>
                </c:pt>
                <c:pt idx="396">
                  <c:v>45775</c:v>
                </c:pt>
                <c:pt idx="397">
                  <c:v>45782</c:v>
                </c:pt>
                <c:pt idx="398">
                  <c:v>45789</c:v>
                </c:pt>
                <c:pt idx="399">
                  <c:v>45796</c:v>
                </c:pt>
                <c:pt idx="400">
                  <c:v>45803</c:v>
                </c:pt>
                <c:pt idx="401">
                  <c:v>45805</c:v>
                </c:pt>
                <c:pt idx="402">
                  <c:v>45810</c:v>
                </c:pt>
                <c:pt idx="403">
                  <c:v>45817</c:v>
                </c:pt>
                <c:pt idx="404">
                  <c:v>45824</c:v>
                </c:pt>
                <c:pt idx="405">
                  <c:v>45831</c:v>
                </c:pt>
                <c:pt idx="406">
                  <c:v>45838</c:v>
                </c:pt>
              </c:numCache>
            </c:numRef>
          </c:cat>
          <c:val>
            <c:numRef>
              <c:f>'ABF19 Caimanes'!$I$2:$I$408</c:f>
              <c:numCache>
                <c:formatCode>General</c:formatCode>
                <c:ptCount val="407"/>
                <c:pt idx="0">
                  <c:v>250</c:v>
                </c:pt>
                <c:pt idx="1">
                  <c:v>250</c:v>
                </c:pt>
                <c:pt idx="2">
                  <c:v>250</c:v>
                </c:pt>
                <c:pt idx="3">
                  <c:v>250</c:v>
                </c:pt>
                <c:pt idx="4">
                  <c:v>250</c:v>
                </c:pt>
                <c:pt idx="5">
                  <c:v>250</c:v>
                </c:pt>
                <c:pt idx="6">
                  <c:v>250</c:v>
                </c:pt>
                <c:pt idx="7">
                  <c:v>250</c:v>
                </c:pt>
                <c:pt idx="8">
                  <c:v>250</c:v>
                </c:pt>
                <c:pt idx="9">
                  <c:v>250</c:v>
                </c:pt>
                <c:pt idx="10">
                  <c:v>250</c:v>
                </c:pt>
                <c:pt idx="11">
                  <c:v>250</c:v>
                </c:pt>
                <c:pt idx="12">
                  <c:v>250</c:v>
                </c:pt>
                <c:pt idx="13">
                  <c:v>250</c:v>
                </c:pt>
                <c:pt idx="14">
                  <c:v>250</c:v>
                </c:pt>
                <c:pt idx="15">
                  <c:v>250</c:v>
                </c:pt>
                <c:pt idx="16">
                  <c:v>250</c:v>
                </c:pt>
                <c:pt idx="17">
                  <c:v>250</c:v>
                </c:pt>
                <c:pt idx="18">
                  <c:v>250</c:v>
                </c:pt>
                <c:pt idx="19">
                  <c:v>250</c:v>
                </c:pt>
                <c:pt idx="20">
                  <c:v>250</c:v>
                </c:pt>
                <c:pt idx="21">
                  <c:v>250</c:v>
                </c:pt>
                <c:pt idx="22">
                  <c:v>250</c:v>
                </c:pt>
                <c:pt idx="23">
                  <c:v>250</c:v>
                </c:pt>
                <c:pt idx="24">
                  <c:v>250</c:v>
                </c:pt>
                <c:pt idx="25">
                  <c:v>250</c:v>
                </c:pt>
                <c:pt idx="26">
                  <c:v>250</c:v>
                </c:pt>
                <c:pt idx="27">
                  <c:v>250</c:v>
                </c:pt>
                <c:pt idx="28">
                  <c:v>250</c:v>
                </c:pt>
                <c:pt idx="29">
                  <c:v>250</c:v>
                </c:pt>
                <c:pt idx="30">
                  <c:v>250</c:v>
                </c:pt>
                <c:pt idx="31">
                  <c:v>250</c:v>
                </c:pt>
                <c:pt idx="32">
                  <c:v>250</c:v>
                </c:pt>
                <c:pt idx="33">
                  <c:v>250</c:v>
                </c:pt>
                <c:pt idx="34">
                  <c:v>250</c:v>
                </c:pt>
                <c:pt idx="35">
                  <c:v>250</c:v>
                </c:pt>
                <c:pt idx="36">
                  <c:v>250</c:v>
                </c:pt>
                <c:pt idx="37">
                  <c:v>250</c:v>
                </c:pt>
                <c:pt idx="38">
                  <c:v>250</c:v>
                </c:pt>
                <c:pt idx="39">
                  <c:v>250</c:v>
                </c:pt>
                <c:pt idx="40">
                  <c:v>250</c:v>
                </c:pt>
                <c:pt idx="41">
                  <c:v>250</c:v>
                </c:pt>
                <c:pt idx="42">
                  <c:v>250</c:v>
                </c:pt>
                <c:pt idx="43">
                  <c:v>250</c:v>
                </c:pt>
                <c:pt idx="44">
                  <c:v>250</c:v>
                </c:pt>
                <c:pt idx="45">
                  <c:v>250</c:v>
                </c:pt>
                <c:pt idx="46">
                  <c:v>250</c:v>
                </c:pt>
                <c:pt idx="47">
                  <c:v>250</c:v>
                </c:pt>
                <c:pt idx="48">
                  <c:v>250</c:v>
                </c:pt>
                <c:pt idx="49">
                  <c:v>250</c:v>
                </c:pt>
                <c:pt idx="50">
                  <c:v>250</c:v>
                </c:pt>
                <c:pt idx="51">
                  <c:v>250</c:v>
                </c:pt>
                <c:pt idx="52">
                  <c:v>250</c:v>
                </c:pt>
                <c:pt idx="53">
                  <c:v>250</c:v>
                </c:pt>
                <c:pt idx="54">
                  <c:v>250</c:v>
                </c:pt>
                <c:pt idx="55">
                  <c:v>250</c:v>
                </c:pt>
                <c:pt idx="56">
                  <c:v>250</c:v>
                </c:pt>
                <c:pt idx="57">
                  <c:v>250</c:v>
                </c:pt>
                <c:pt idx="58">
                  <c:v>250</c:v>
                </c:pt>
                <c:pt idx="59">
                  <c:v>250</c:v>
                </c:pt>
                <c:pt idx="60">
                  <c:v>250</c:v>
                </c:pt>
                <c:pt idx="61">
                  <c:v>250</c:v>
                </c:pt>
                <c:pt idx="62">
                  <c:v>250</c:v>
                </c:pt>
                <c:pt idx="63">
                  <c:v>250</c:v>
                </c:pt>
                <c:pt idx="64">
                  <c:v>250</c:v>
                </c:pt>
                <c:pt idx="65">
                  <c:v>250</c:v>
                </c:pt>
                <c:pt idx="66">
                  <c:v>250</c:v>
                </c:pt>
                <c:pt idx="67">
                  <c:v>250</c:v>
                </c:pt>
                <c:pt idx="68">
                  <c:v>250</c:v>
                </c:pt>
                <c:pt idx="69">
                  <c:v>250</c:v>
                </c:pt>
                <c:pt idx="70">
                  <c:v>250</c:v>
                </c:pt>
                <c:pt idx="71">
                  <c:v>250</c:v>
                </c:pt>
                <c:pt idx="72">
                  <c:v>250</c:v>
                </c:pt>
                <c:pt idx="73">
                  <c:v>250</c:v>
                </c:pt>
                <c:pt idx="74">
                  <c:v>250</c:v>
                </c:pt>
                <c:pt idx="75">
                  <c:v>250</c:v>
                </c:pt>
                <c:pt idx="76">
                  <c:v>250</c:v>
                </c:pt>
                <c:pt idx="77">
                  <c:v>250</c:v>
                </c:pt>
                <c:pt idx="78">
                  <c:v>250</c:v>
                </c:pt>
                <c:pt idx="79">
                  <c:v>250</c:v>
                </c:pt>
                <c:pt idx="80">
                  <c:v>250</c:v>
                </c:pt>
                <c:pt idx="81">
                  <c:v>250</c:v>
                </c:pt>
                <c:pt idx="82">
                  <c:v>250</c:v>
                </c:pt>
                <c:pt idx="83">
                  <c:v>250</c:v>
                </c:pt>
                <c:pt idx="84">
                  <c:v>250</c:v>
                </c:pt>
                <c:pt idx="85">
                  <c:v>250</c:v>
                </c:pt>
                <c:pt idx="86">
                  <c:v>250</c:v>
                </c:pt>
                <c:pt idx="87">
                  <c:v>250</c:v>
                </c:pt>
                <c:pt idx="88">
                  <c:v>250</c:v>
                </c:pt>
                <c:pt idx="89">
                  <c:v>250</c:v>
                </c:pt>
                <c:pt idx="90">
                  <c:v>250</c:v>
                </c:pt>
                <c:pt idx="91">
                  <c:v>250</c:v>
                </c:pt>
                <c:pt idx="92">
                  <c:v>250</c:v>
                </c:pt>
                <c:pt idx="93">
                  <c:v>250</c:v>
                </c:pt>
                <c:pt idx="94">
                  <c:v>250</c:v>
                </c:pt>
                <c:pt idx="95">
                  <c:v>250</c:v>
                </c:pt>
                <c:pt idx="96">
                  <c:v>250</c:v>
                </c:pt>
                <c:pt idx="97">
                  <c:v>250</c:v>
                </c:pt>
                <c:pt idx="98">
                  <c:v>250</c:v>
                </c:pt>
                <c:pt idx="99">
                  <c:v>250</c:v>
                </c:pt>
                <c:pt idx="100">
                  <c:v>250</c:v>
                </c:pt>
                <c:pt idx="101">
                  <c:v>250</c:v>
                </c:pt>
                <c:pt idx="102">
                  <c:v>250</c:v>
                </c:pt>
                <c:pt idx="103">
                  <c:v>250</c:v>
                </c:pt>
                <c:pt idx="104">
                  <c:v>250</c:v>
                </c:pt>
                <c:pt idx="105">
                  <c:v>250</c:v>
                </c:pt>
                <c:pt idx="106">
                  <c:v>250</c:v>
                </c:pt>
                <c:pt idx="107">
                  <c:v>250</c:v>
                </c:pt>
                <c:pt idx="108">
                  <c:v>250</c:v>
                </c:pt>
                <c:pt idx="109">
                  <c:v>250</c:v>
                </c:pt>
                <c:pt idx="110">
                  <c:v>250</c:v>
                </c:pt>
                <c:pt idx="111">
                  <c:v>250</c:v>
                </c:pt>
                <c:pt idx="112">
                  <c:v>250</c:v>
                </c:pt>
                <c:pt idx="113">
                  <c:v>250</c:v>
                </c:pt>
                <c:pt idx="114">
                  <c:v>250</c:v>
                </c:pt>
                <c:pt idx="115">
                  <c:v>250</c:v>
                </c:pt>
                <c:pt idx="116">
                  <c:v>250</c:v>
                </c:pt>
                <c:pt idx="117">
                  <c:v>250</c:v>
                </c:pt>
                <c:pt idx="118">
                  <c:v>250</c:v>
                </c:pt>
                <c:pt idx="119">
                  <c:v>250</c:v>
                </c:pt>
                <c:pt idx="120">
                  <c:v>250</c:v>
                </c:pt>
                <c:pt idx="121">
                  <c:v>250</c:v>
                </c:pt>
                <c:pt idx="122">
                  <c:v>250</c:v>
                </c:pt>
                <c:pt idx="123">
                  <c:v>250</c:v>
                </c:pt>
                <c:pt idx="124">
                  <c:v>250</c:v>
                </c:pt>
                <c:pt idx="125">
                  <c:v>250</c:v>
                </c:pt>
                <c:pt idx="126">
                  <c:v>250</c:v>
                </c:pt>
                <c:pt idx="127">
                  <c:v>250</c:v>
                </c:pt>
                <c:pt idx="128">
                  <c:v>250</c:v>
                </c:pt>
                <c:pt idx="129">
                  <c:v>250</c:v>
                </c:pt>
                <c:pt idx="130">
                  <c:v>250</c:v>
                </c:pt>
                <c:pt idx="131">
                  <c:v>250</c:v>
                </c:pt>
                <c:pt idx="132">
                  <c:v>250</c:v>
                </c:pt>
                <c:pt idx="133">
                  <c:v>250</c:v>
                </c:pt>
                <c:pt idx="134">
                  <c:v>250</c:v>
                </c:pt>
                <c:pt idx="135">
                  <c:v>250</c:v>
                </c:pt>
                <c:pt idx="136">
                  <c:v>250</c:v>
                </c:pt>
                <c:pt idx="137">
                  <c:v>250</c:v>
                </c:pt>
                <c:pt idx="138">
                  <c:v>250</c:v>
                </c:pt>
                <c:pt idx="139">
                  <c:v>250</c:v>
                </c:pt>
                <c:pt idx="140">
                  <c:v>250</c:v>
                </c:pt>
                <c:pt idx="141">
                  <c:v>250</c:v>
                </c:pt>
                <c:pt idx="142">
                  <c:v>250</c:v>
                </c:pt>
                <c:pt idx="143">
                  <c:v>250</c:v>
                </c:pt>
                <c:pt idx="144">
                  <c:v>250</c:v>
                </c:pt>
                <c:pt idx="145">
                  <c:v>250</c:v>
                </c:pt>
                <c:pt idx="146">
                  <c:v>250</c:v>
                </c:pt>
                <c:pt idx="147">
                  <c:v>250</c:v>
                </c:pt>
                <c:pt idx="148">
                  <c:v>250</c:v>
                </c:pt>
                <c:pt idx="149">
                  <c:v>250</c:v>
                </c:pt>
                <c:pt idx="150">
                  <c:v>250</c:v>
                </c:pt>
                <c:pt idx="151">
                  <c:v>250</c:v>
                </c:pt>
                <c:pt idx="152">
                  <c:v>250</c:v>
                </c:pt>
                <c:pt idx="153">
                  <c:v>250</c:v>
                </c:pt>
                <c:pt idx="154">
                  <c:v>250</c:v>
                </c:pt>
                <c:pt idx="155">
                  <c:v>250</c:v>
                </c:pt>
                <c:pt idx="156">
                  <c:v>250</c:v>
                </c:pt>
                <c:pt idx="157">
                  <c:v>250</c:v>
                </c:pt>
                <c:pt idx="158">
                  <c:v>250</c:v>
                </c:pt>
                <c:pt idx="159">
                  <c:v>250</c:v>
                </c:pt>
                <c:pt idx="160">
                  <c:v>250</c:v>
                </c:pt>
                <c:pt idx="161">
                  <c:v>250</c:v>
                </c:pt>
                <c:pt idx="162">
                  <c:v>250</c:v>
                </c:pt>
                <c:pt idx="163">
                  <c:v>250</c:v>
                </c:pt>
                <c:pt idx="164">
                  <c:v>250</c:v>
                </c:pt>
                <c:pt idx="165">
                  <c:v>250</c:v>
                </c:pt>
                <c:pt idx="166">
                  <c:v>250</c:v>
                </c:pt>
                <c:pt idx="167">
                  <c:v>250</c:v>
                </c:pt>
                <c:pt idx="168">
                  <c:v>250</c:v>
                </c:pt>
                <c:pt idx="169">
                  <c:v>250</c:v>
                </c:pt>
                <c:pt idx="170">
                  <c:v>250</c:v>
                </c:pt>
                <c:pt idx="171">
                  <c:v>250</c:v>
                </c:pt>
                <c:pt idx="172">
                  <c:v>250</c:v>
                </c:pt>
                <c:pt idx="173">
                  <c:v>250</c:v>
                </c:pt>
                <c:pt idx="174">
                  <c:v>250</c:v>
                </c:pt>
                <c:pt idx="175">
                  <c:v>250</c:v>
                </c:pt>
                <c:pt idx="176">
                  <c:v>250</c:v>
                </c:pt>
                <c:pt idx="177">
                  <c:v>250</c:v>
                </c:pt>
                <c:pt idx="178">
                  <c:v>250</c:v>
                </c:pt>
                <c:pt idx="179">
                  <c:v>250</c:v>
                </c:pt>
                <c:pt idx="180">
                  <c:v>250</c:v>
                </c:pt>
                <c:pt idx="181">
                  <c:v>250</c:v>
                </c:pt>
                <c:pt idx="182">
                  <c:v>250</c:v>
                </c:pt>
                <c:pt idx="183">
                  <c:v>250</c:v>
                </c:pt>
                <c:pt idx="184">
                  <c:v>250</c:v>
                </c:pt>
                <c:pt idx="185">
                  <c:v>250</c:v>
                </c:pt>
                <c:pt idx="186">
                  <c:v>250</c:v>
                </c:pt>
                <c:pt idx="187">
                  <c:v>250</c:v>
                </c:pt>
                <c:pt idx="188">
                  <c:v>250</c:v>
                </c:pt>
                <c:pt idx="189">
                  <c:v>250</c:v>
                </c:pt>
                <c:pt idx="190">
                  <c:v>250</c:v>
                </c:pt>
                <c:pt idx="191">
                  <c:v>250</c:v>
                </c:pt>
                <c:pt idx="192">
                  <c:v>250</c:v>
                </c:pt>
                <c:pt idx="193">
                  <c:v>250</c:v>
                </c:pt>
                <c:pt idx="194">
                  <c:v>250</c:v>
                </c:pt>
                <c:pt idx="195">
                  <c:v>250</c:v>
                </c:pt>
                <c:pt idx="196">
                  <c:v>250</c:v>
                </c:pt>
                <c:pt idx="197">
                  <c:v>250</c:v>
                </c:pt>
                <c:pt idx="198">
                  <c:v>250</c:v>
                </c:pt>
                <c:pt idx="199">
                  <c:v>250</c:v>
                </c:pt>
                <c:pt idx="200">
                  <c:v>250</c:v>
                </c:pt>
                <c:pt idx="201">
                  <c:v>250</c:v>
                </c:pt>
                <c:pt idx="202">
                  <c:v>250</c:v>
                </c:pt>
                <c:pt idx="203">
                  <c:v>250</c:v>
                </c:pt>
                <c:pt idx="204">
                  <c:v>250</c:v>
                </c:pt>
                <c:pt idx="205">
                  <c:v>250</c:v>
                </c:pt>
                <c:pt idx="206">
                  <c:v>250</c:v>
                </c:pt>
                <c:pt idx="207">
                  <c:v>250</c:v>
                </c:pt>
                <c:pt idx="208">
                  <c:v>250</c:v>
                </c:pt>
                <c:pt idx="209">
                  <c:v>250</c:v>
                </c:pt>
                <c:pt idx="210">
                  <c:v>250</c:v>
                </c:pt>
                <c:pt idx="211">
                  <c:v>250</c:v>
                </c:pt>
                <c:pt idx="212">
                  <c:v>250</c:v>
                </c:pt>
                <c:pt idx="213">
                  <c:v>250</c:v>
                </c:pt>
                <c:pt idx="214">
                  <c:v>250</c:v>
                </c:pt>
                <c:pt idx="215">
                  <c:v>250</c:v>
                </c:pt>
                <c:pt idx="216">
                  <c:v>250</c:v>
                </c:pt>
                <c:pt idx="217">
                  <c:v>250</c:v>
                </c:pt>
                <c:pt idx="218">
                  <c:v>250</c:v>
                </c:pt>
                <c:pt idx="219">
                  <c:v>250</c:v>
                </c:pt>
                <c:pt idx="220">
                  <c:v>250</c:v>
                </c:pt>
                <c:pt idx="221">
                  <c:v>250</c:v>
                </c:pt>
                <c:pt idx="222">
                  <c:v>250</c:v>
                </c:pt>
                <c:pt idx="223">
                  <c:v>250</c:v>
                </c:pt>
                <c:pt idx="224">
                  <c:v>250</c:v>
                </c:pt>
                <c:pt idx="225">
                  <c:v>250</c:v>
                </c:pt>
                <c:pt idx="226">
                  <c:v>250</c:v>
                </c:pt>
                <c:pt idx="227">
                  <c:v>250</c:v>
                </c:pt>
                <c:pt idx="228">
                  <c:v>250</c:v>
                </c:pt>
                <c:pt idx="229">
                  <c:v>250</c:v>
                </c:pt>
                <c:pt idx="230">
                  <c:v>250</c:v>
                </c:pt>
                <c:pt idx="231">
                  <c:v>250</c:v>
                </c:pt>
                <c:pt idx="232">
                  <c:v>250</c:v>
                </c:pt>
                <c:pt idx="233">
                  <c:v>250</c:v>
                </c:pt>
                <c:pt idx="234">
                  <c:v>250</c:v>
                </c:pt>
                <c:pt idx="235">
                  <c:v>250</c:v>
                </c:pt>
                <c:pt idx="236">
                  <c:v>250</c:v>
                </c:pt>
                <c:pt idx="237">
                  <c:v>250</c:v>
                </c:pt>
                <c:pt idx="238">
                  <c:v>250</c:v>
                </c:pt>
                <c:pt idx="239">
                  <c:v>250</c:v>
                </c:pt>
                <c:pt idx="240">
                  <c:v>250</c:v>
                </c:pt>
                <c:pt idx="241">
                  <c:v>250</c:v>
                </c:pt>
                <c:pt idx="242">
                  <c:v>250</c:v>
                </c:pt>
                <c:pt idx="243">
                  <c:v>250</c:v>
                </c:pt>
                <c:pt idx="244">
                  <c:v>250</c:v>
                </c:pt>
                <c:pt idx="245">
                  <c:v>250</c:v>
                </c:pt>
                <c:pt idx="246">
                  <c:v>250</c:v>
                </c:pt>
                <c:pt idx="247">
                  <c:v>250</c:v>
                </c:pt>
                <c:pt idx="248">
                  <c:v>250</c:v>
                </c:pt>
                <c:pt idx="249">
                  <c:v>250</c:v>
                </c:pt>
                <c:pt idx="250">
                  <c:v>250</c:v>
                </c:pt>
                <c:pt idx="251">
                  <c:v>250</c:v>
                </c:pt>
                <c:pt idx="252">
                  <c:v>250</c:v>
                </c:pt>
                <c:pt idx="253">
                  <c:v>250</c:v>
                </c:pt>
                <c:pt idx="254">
                  <c:v>250</c:v>
                </c:pt>
                <c:pt idx="255">
                  <c:v>250</c:v>
                </c:pt>
                <c:pt idx="256">
                  <c:v>250</c:v>
                </c:pt>
                <c:pt idx="257">
                  <c:v>250</c:v>
                </c:pt>
                <c:pt idx="258">
                  <c:v>250</c:v>
                </c:pt>
                <c:pt idx="259">
                  <c:v>250</c:v>
                </c:pt>
                <c:pt idx="260">
                  <c:v>250</c:v>
                </c:pt>
                <c:pt idx="261">
                  <c:v>250</c:v>
                </c:pt>
                <c:pt idx="262">
                  <c:v>250</c:v>
                </c:pt>
                <c:pt idx="263">
                  <c:v>250</c:v>
                </c:pt>
                <c:pt idx="264">
                  <c:v>250</c:v>
                </c:pt>
                <c:pt idx="265">
                  <c:v>250</c:v>
                </c:pt>
                <c:pt idx="266">
                  <c:v>250</c:v>
                </c:pt>
                <c:pt idx="267">
                  <c:v>250</c:v>
                </c:pt>
                <c:pt idx="268">
                  <c:v>250</c:v>
                </c:pt>
                <c:pt idx="269">
                  <c:v>250</c:v>
                </c:pt>
                <c:pt idx="270">
                  <c:v>250</c:v>
                </c:pt>
                <c:pt idx="271">
                  <c:v>250</c:v>
                </c:pt>
                <c:pt idx="272">
                  <c:v>250</c:v>
                </c:pt>
                <c:pt idx="273">
                  <c:v>250</c:v>
                </c:pt>
                <c:pt idx="274">
                  <c:v>250</c:v>
                </c:pt>
                <c:pt idx="275">
                  <c:v>250</c:v>
                </c:pt>
                <c:pt idx="276">
                  <c:v>250</c:v>
                </c:pt>
                <c:pt idx="277">
                  <c:v>250</c:v>
                </c:pt>
                <c:pt idx="278">
                  <c:v>250</c:v>
                </c:pt>
                <c:pt idx="279">
                  <c:v>250</c:v>
                </c:pt>
                <c:pt idx="280">
                  <c:v>250</c:v>
                </c:pt>
                <c:pt idx="281">
                  <c:v>250</c:v>
                </c:pt>
                <c:pt idx="282">
                  <c:v>250</c:v>
                </c:pt>
                <c:pt idx="283">
                  <c:v>250</c:v>
                </c:pt>
                <c:pt idx="284">
                  <c:v>250</c:v>
                </c:pt>
                <c:pt idx="285">
                  <c:v>250</c:v>
                </c:pt>
                <c:pt idx="286">
                  <c:v>250</c:v>
                </c:pt>
                <c:pt idx="287">
                  <c:v>250</c:v>
                </c:pt>
                <c:pt idx="288">
                  <c:v>250</c:v>
                </c:pt>
                <c:pt idx="289">
                  <c:v>250</c:v>
                </c:pt>
                <c:pt idx="290">
                  <c:v>250</c:v>
                </c:pt>
                <c:pt idx="291">
                  <c:v>250</c:v>
                </c:pt>
                <c:pt idx="292">
                  <c:v>250</c:v>
                </c:pt>
                <c:pt idx="293">
                  <c:v>250</c:v>
                </c:pt>
                <c:pt idx="294">
                  <c:v>250</c:v>
                </c:pt>
                <c:pt idx="295">
                  <c:v>250</c:v>
                </c:pt>
                <c:pt idx="296">
                  <c:v>250</c:v>
                </c:pt>
                <c:pt idx="297">
                  <c:v>250</c:v>
                </c:pt>
                <c:pt idx="298">
                  <c:v>250</c:v>
                </c:pt>
                <c:pt idx="299">
                  <c:v>250</c:v>
                </c:pt>
                <c:pt idx="300">
                  <c:v>250</c:v>
                </c:pt>
                <c:pt idx="301">
                  <c:v>250</c:v>
                </c:pt>
                <c:pt idx="302">
                  <c:v>250</c:v>
                </c:pt>
                <c:pt idx="303">
                  <c:v>250</c:v>
                </c:pt>
                <c:pt idx="304">
                  <c:v>250</c:v>
                </c:pt>
                <c:pt idx="305">
                  <c:v>250</c:v>
                </c:pt>
                <c:pt idx="306">
                  <c:v>250</c:v>
                </c:pt>
                <c:pt idx="307">
                  <c:v>250</c:v>
                </c:pt>
                <c:pt idx="308">
                  <c:v>250</c:v>
                </c:pt>
                <c:pt idx="309">
                  <c:v>250</c:v>
                </c:pt>
                <c:pt idx="310">
                  <c:v>250</c:v>
                </c:pt>
                <c:pt idx="311">
                  <c:v>250</c:v>
                </c:pt>
                <c:pt idx="312">
                  <c:v>250</c:v>
                </c:pt>
                <c:pt idx="313">
                  <c:v>250</c:v>
                </c:pt>
                <c:pt idx="314">
                  <c:v>250</c:v>
                </c:pt>
                <c:pt idx="315">
                  <c:v>250</c:v>
                </c:pt>
                <c:pt idx="316">
                  <c:v>250</c:v>
                </c:pt>
                <c:pt idx="317">
                  <c:v>250</c:v>
                </c:pt>
                <c:pt idx="318">
                  <c:v>250</c:v>
                </c:pt>
                <c:pt idx="319">
                  <c:v>250</c:v>
                </c:pt>
                <c:pt idx="320">
                  <c:v>250</c:v>
                </c:pt>
                <c:pt idx="321">
                  <c:v>250</c:v>
                </c:pt>
                <c:pt idx="322">
                  <c:v>250</c:v>
                </c:pt>
                <c:pt idx="323">
                  <c:v>250</c:v>
                </c:pt>
                <c:pt idx="324">
                  <c:v>250</c:v>
                </c:pt>
                <c:pt idx="325">
                  <c:v>250</c:v>
                </c:pt>
                <c:pt idx="326">
                  <c:v>250</c:v>
                </c:pt>
                <c:pt idx="327">
                  <c:v>250</c:v>
                </c:pt>
                <c:pt idx="328">
                  <c:v>250</c:v>
                </c:pt>
                <c:pt idx="329">
                  <c:v>250</c:v>
                </c:pt>
                <c:pt idx="330">
                  <c:v>250</c:v>
                </c:pt>
                <c:pt idx="331">
                  <c:v>250</c:v>
                </c:pt>
                <c:pt idx="332">
                  <c:v>250</c:v>
                </c:pt>
                <c:pt idx="333">
                  <c:v>250</c:v>
                </c:pt>
                <c:pt idx="334">
                  <c:v>250</c:v>
                </c:pt>
                <c:pt idx="335">
                  <c:v>250</c:v>
                </c:pt>
                <c:pt idx="336">
                  <c:v>250</c:v>
                </c:pt>
                <c:pt idx="337">
                  <c:v>250</c:v>
                </c:pt>
                <c:pt idx="338">
                  <c:v>250</c:v>
                </c:pt>
                <c:pt idx="339">
                  <c:v>250</c:v>
                </c:pt>
                <c:pt idx="340">
                  <c:v>250</c:v>
                </c:pt>
                <c:pt idx="341">
                  <c:v>250</c:v>
                </c:pt>
                <c:pt idx="342">
                  <c:v>250</c:v>
                </c:pt>
                <c:pt idx="343">
                  <c:v>250</c:v>
                </c:pt>
                <c:pt idx="344">
                  <c:v>250</c:v>
                </c:pt>
                <c:pt idx="345">
                  <c:v>250</c:v>
                </c:pt>
                <c:pt idx="346">
                  <c:v>250</c:v>
                </c:pt>
                <c:pt idx="347">
                  <c:v>250</c:v>
                </c:pt>
                <c:pt idx="348">
                  <c:v>250</c:v>
                </c:pt>
                <c:pt idx="349">
                  <c:v>250</c:v>
                </c:pt>
                <c:pt idx="350">
                  <c:v>250</c:v>
                </c:pt>
                <c:pt idx="351">
                  <c:v>250</c:v>
                </c:pt>
                <c:pt idx="352">
                  <c:v>250</c:v>
                </c:pt>
                <c:pt idx="353">
                  <c:v>250</c:v>
                </c:pt>
                <c:pt idx="354">
                  <c:v>250</c:v>
                </c:pt>
                <c:pt idx="355">
                  <c:v>250</c:v>
                </c:pt>
                <c:pt idx="356">
                  <c:v>250</c:v>
                </c:pt>
                <c:pt idx="357">
                  <c:v>250</c:v>
                </c:pt>
                <c:pt idx="358">
                  <c:v>250</c:v>
                </c:pt>
                <c:pt idx="359">
                  <c:v>250</c:v>
                </c:pt>
                <c:pt idx="360">
                  <c:v>250</c:v>
                </c:pt>
                <c:pt idx="361">
                  <c:v>250</c:v>
                </c:pt>
                <c:pt idx="362">
                  <c:v>250</c:v>
                </c:pt>
                <c:pt idx="363">
                  <c:v>250</c:v>
                </c:pt>
                <c:pt idx="364">
                  <c:v>250</c:v>
                </c:pt>
                <c:pt idx="365">
                  <c:v>250</c:v>
                </c:pt>
                <c:pt idx="366">
                  <c:v>250</c:v>
                </c:pt>
                <c:pt idx="367">
                  <c:v>250</c:v>
                </c:pt>
                <c:pt idx="368">
                  <c:v>250</c:v>
                </c:pt>
                <c:pt idx="369">
                  <c:v>250</c:v>
                </c:pt>
                <c:pt idx="370">
                  <c:v>250</c:v>
                </c:pt>
                <c:pt idx="371">
                  <c:v>250</c:v>
                </c:pt>
                <c:pt idx="372">
                  <c:v>250</c:v>
                </c:pt>
                <c:pt idx="373">
                  <c:v>250</c:v>
                </c:pt>
                <c:pt idx="374">
                  <c:v>250</c:v>
                </c:pt>
                <c:pt idx="375">
                  <c:v>250</c:v>
                </c:pt>
                <c:pt idx="376">
                  <c:v>250</c:v>
                </c:pt>
                <c:pt idx="377">
                  <c:v>250</c:v>
                </c:pt>
                <c:pt idx="378">
                  <c:v>250</c:v>
                </c:pt>
                <c:pt idx="379">
                  <c:v>250</c:v>
                </c:pt>
                <c:pt idx="380">
                  <c:v>250</c:v>
                </c:pt>
                <c:pt idx="381">
                  <c:v>250</c:v>
                </c:pt>
                <c:pt idx="382">
                  <c:v>250</c:v>
                </c:pt>
                <c:pt idx="383">
                  <c:v>250</c:v>
                </c:pt>
                <c:pt idx="384">
                  <c:v>250</c:v>
                </c:pt>
                <c:pt idx="385">
                  <c:v>250</c:v>
                </c:pt>
                <c:pt idx="386">
                  <c:v>250</c:v>
                </c:pt>
                <c:pt idx="387">
                  <c:v>250</c:v>
                </c:pt>
                <c:pt idx="388">
                  <c:v>250</c:v>
                </c:pt>
                <c:pt idx="389">
                  <c:v>250</c:v>
                </c:pt>
                <c:pt idx="390">
                  <c:v>250</c:v>
                </c:pt>
                <c:pt idx="391">
                  <c:v>250</c:v>
                </c:pt>
                <c:pt idx="392">
                  <c:v>250</c:v>
                </c:pt>
                <c:pt idx="393">
                  <c:v>250</c:v>
                </c:pt>
                <c:pt idx="394">
                  <c:v>250</c:v>
                </c:pt>
                <c:pt idx="395">
                  <c:v>250</c:v>
                </c:pt>
                <c:pt idx="396">
                  <c:v>250</c:v>
                </c:pt>
                <c:pt idx="397">
                  <c:v>250</c:v>
                </c:pt>
                <c:pt idx="398">
                  <c:v>250</c:v>
                </c:pt>
                <c:pt idx="399">
                  <c:v>250</c:v>
                </c:pt>
                <c:pt idx="400">
                  <c:v>250</c:v>
                </c:pt>
                <c:pt idx="401">
                  <c:v>250</c:v>
                </c:pt>
                <c:pt idx="402">
                  <c:v>250</c:v>
                </c:pt>
                <c:pt idx="403">
                  <c:v>250</c:v>
                </c:pt>
                <c:pt idx="404">
                  <c:v>250</c:v>
                </c:pt>
                <c:pt idx="405">
                  <c:v>250</c:v>
                </c:pt>
                <c:pt idx="406">
                  <c:v>250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1CE-49E7-932F-4781CD420A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61932912"/>
        <c:axId val="1"/>
      </c:lineChart>
      <c:scatterChart>
        <c:scatterStyle val="lineMarker"/>
        <c:varyColors val="0"/>
        <c:ser>
          <c:idx val="1"/>
          <c:order val="0"/>
          <c:tx>
            <c:strRef>
              <c:f>'ABF19 Caimanes'!$H$1</c:f>
              <c:strCache>
                <c:ptCount val="1"/>
                <c:pt idx="0">
                  <c:v>Concentración Sulfato (mg/l)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7"/>
            <c:spPr>
              <a:solidFill>
                <a:schemeClr val="accent1"/>
              </a:solidFill>
              <a:ln>
                <a:solidFill>
                  <a:schemeClr val="tx2"/>
                </a:solidFill>
              </a:ln>
            </c:spPr>
          </c:marker>
          <c:xVal>
            <c:numRef>
              <c:f>'ABF19 Caimanes'!$A$2:$A$408</c:f>
              <c:numCache>
                <c:formatCode>d\-mmm\-yy</c:formatCode>
                <c:ptCount val="407"/>
                <c:pt idx="0">
                  <c:v>38383</c:v>
                </c:pt>
                <c:pt idx="1">
                  <c:v>38398</c:v>
                </c:pt>
                <c:pt idx="2">
                  <c:v>38440</c:v>
                </c:pt>
                <c:pt idx="3">
                  <c:v>38468</c:v>
                </c:pt>
                <c:pt idx="4">
                  <c:v>38488</c:v>
                </c:pt>
                <c:pt idx="5">
                  <c:v>38519</c:v>
                </c:pt>
                <c:pt idx="6">
                  <c:v>38545</c:v>
                </c:pt>
                <c:pt idx="7">
                  <c:v>38569</c:v>
                </c:pt>
                <c:pt idx="8">
                  <c:v>38617</c:v>
                </c:pt>
                <c:pt idx="9">
                  <c:v>38642</c:v>
                </c:pt>
                <c:pt idx="10">
                  <c:v>38663</c:v>
                </c:pt>
                <c:pt idx="11">
                  <c:v>38701</c:v>
                </c:pt>
                <c:pt idx="12">
                  <c:v>38727</c:v>
                </c:pt>
                <c:pt idx="13">
                  <c:v>38756</c:v>
                </c:pt>
                <c:pt idx="14">
                  <c:v>38798</c:v>
                </c:pt>
                <c:pt idx="15">
                  <c:v>38810</c:v>
                </c:pt>
                <c:pt idx="16">
                  <c:v>38868</c:v>
                </c:pt>
                <c:pt idx="17">
                  <c:v>38896</c:v>
                </c:pt>
                <c:pt idx="18">
                  <c:v>38910</c:v>
                </c:pt>
                <c:pt idx="19">
                  <c:v>38958</c:v>
                </c:pt>
                <c:pt idx="20">
                  <c:v>38972</c:v>
                </c:pt>
                <c:pt idx="21">
                  <c:v>39000</c:v>
                </c:pt>
                <c:pt idx="22">
                  <c:v>39051</c:v>
                </c:pt>
                <c:pt idx="23">
                  <c:v>39073</c:v>
                </c:pt>
                <c:pt idx="24">
                  <c:v>39107</c:v>
                </c:pt>
                <c:pt idx="25">
                  <c:v>39128</c:v>
                </c:pt>
                <c:pt idx="26">
                  <c:v>39160</c:v>
                </c:pt>
                <c:pt idx="27">
                  <c:v>39183</c:v>
                </c:pt>
                <c:pt idx="28">
                  <c:v>39225</c:v>
                </c:pt>
                <c:pt idx="29">
                  <c:v>39246</c:v>
                </c:pt>
                <c:pt idx="30">
                  <c:v>39294</c:v>
                </c:pt>
                <c:pt idx="31">
                  <c:v>39307</c:v>
                </c:pt>
                <c:pt idx="32">
                  <c:v>39335</c:v>
                </c:pt>
                <c:pt idx="33">
                  <c:v>39379</c:v>
                </c:pt>
                <c:pt idx="34">
                  <c:v>39416</c:v>
                </c:pt>
                <c:pt idx="35">
                  <c:v>39444</c:v>
                </c:pt>
                <c:pt idx="36">
                  <c:v>39470</c:v>
                </c:pt>
                <c:pt idx="37">
                  <c:v>39497</c:v>
                </c:pt>
                <c:pt idx="38">
                  <c:v>39520</c:v>
                </c:pt>
                <c:pt idx="39">
                  <c:v>39556</c:v>
                </c:pt>
                <c:pt idx="40">
                  <c:v>39590</c:v>
                </c:pt>
                <c:pt idx="41">
                  <c:v>39602</c:v>
                </c:pt>
                <c:pt idx="42">
                  <c:v>39653</c:v>
                </c:pt>
                <c:pt idx="43">
                  <c:v>39679</c:v>
                </c:pt>
                <c:pt idx="44">
                  <c:v>39720</c:v>
                </c:pt>
                <c:pt idx="45">
                  <c:v>39730</c:v>
                </c:pt>
                <c:pt idx="46">
                  <c:v>39772</c:v>
                </c:pt>
                <c:pt idx="47">
                  <c:v>39798</c:v>
                </c:pt>
                <c:pt idx="48">
                  <c:v>39831</c:v>
                </c:pt>
                <c:pt idx="49">
                  <c:v>39854</c:v>
                </c:pt>
                <c:pt idx="50">
                  <c:v>39877</c:v>
                </c:pt>
                <c:pt idx="51">
                  <c:v>39924</c:v>
                </c:pt>
                <c:pt idx="52">
                  <c:v>39955</c:v>
                </c:pt>
                <c:pt idx="53">
                  <c:v>39969</c:v>
                </c:pt>
                <c:pt idx="54">
                  <c:v>40023</c:v>
                </c:pt>
                <c:pt idx="55">
                  <c:v>40042</c:v>
                </c:pt>
                <c:pt idx="56">
                  <c:v>40079</c:v>
                </c:pt>
                <c:pt idx="57">
                  <c:v>40094</c:v>
                </c:pt>
                <c:pt idx="58">
                  <c:v>40122</c:v>
                </c:pt>
                <c:pt idx="59">
                  <c:v>40175</c:v>
                </c:pt>
                <c:pt idx="60">
                  <c:v>40193</c:v>
                </c:pt>
                <c:pt idx="61">
                  <c:v>40218</c:v>
                </c:pt>
                <c:pt idx="62">
                  <c:v>40263</c:v>
                </c:pt>
                <c:pt idx="63">
                  <c:v>40281</c:v>
                </c:pt>
                <c:pt idx="64">
                  <c:v>40314</c:v>
                </c:pt>
                <c:pt idx="65">
                  <c:v>40333</c:v>
                </c:pt>
                <c:pt idx="66">
                  <c:v>40368</c:v>
                </c:pt>
                <c:pt idx="67">
                  <c:v>40413</c:v>
                </c:pt>
                <c:pt idx="68">
                  <c:v>40434</c:v>
                </c:pt>
                <c:pt idx="69">
                  <c:v>40471</c:v>
                </c:pt>
                <c:pt idx="70">
                  <c:v>40499</c:v>
                </c:pt>
                <c:pt idx="71">
                  <c:v>40522</c:v>
                </c:pt>
                <c:pt idx="72">
                  <c:v>40556</c:v>
                </c:pt>
                <c:pt idx="73">
                  <c:v>40587</c:v>
                </c:pt>
                <c:pt idx="74">
                  <c:v>40631</c:v>
                </c:pt>
                <c:pt idx="75">
                  <c:v>40650</c:v>
                </c:pt>
                <c:pt idx="76">
                  <c:v>40690</c:v>
                </c:pt>
                <c:pt idx="77">
                  <c:v>40724</c:v>
                </c:pt>
                <c:pt idx="78">
                  <c:v>40750</c:v>
                </c:pt>
                <c:pt idx="79">
                  <c:v>40772</c:v>
                </c:pt>
                <c:pt idx="80">
                  <c:v>40805</c:v>
                </c:pt>
                <c:pt idx="81">
                  <c:v>40829</c:v>
                </c:pt>
                <c:pt idx="82">
                  <c:v>40862</c:v>
                </c:pt>
                <c:pt idx="83">
                  <c:v>40904</c:v>
                </c:pt>
                <c:pt idx="84">
                  <c:v>40925</c:v>
                </c:pt>
                <c:pt idx="85">
                  <c:v>40947</c:v>
                </c:pt>
                <c:pt idx="86">
                  <c:v>40991</c:v>
                </c:pt>
                <c:pt idx="87">
                  <c:v>41012</c:v>
                </c:pt>
                <c:pt idx="88">
                  <c:v>41031</c:v>
                </c:pt>
                <c:pt idx="89">
                  <c:v>41081</c:v>
                </c:pt>
                <c:pt idx="90">
                  <c:v>41115</c:v>
                </c:pt>
                <c:pt idx="91">
                  <c:v>41143</c:v>
                </c:pt>
                <c:pt idx="92">
                  <c:v>41171</c:v>
                </c:pt>
                <c:pt idx="93">
                  <c:v>41201</c:v>
                </c:pt>
                <c:pt idx="94">
                  <c:v>41240</c:v>
                </c:pt>
                <c:pt idx="95">
                  <c:v>41268</c:v>
                </c:pt>
                <c:pt idx="96">
                  <c:v>41297</c:v>
                </c:pt>
                <c:pt idx="97">
                  <c:v>41332</c:v>
                </c:pt>
                <c:pt idx="98">
                  <c:v>41359</c:v>
                </c:pt>
                <c:pt idx="99">
                  <c:v>41389</c:v>
                </c:pt>
                <c:pt idx="100">
                  <c:v>41424</c:v>
                </c:pt>
                <c:pt idx="101">
                  <c:v>41452</c:v>
                </c:pt>
                <c:pt idx="102">
                  <c:v>41480</c:v>
                </c:pt>
                <c:pt idx="103">
                  <c:v>41514</c:v>
                </c:pt>
                <c:pt idx="104">
                  <c:v>41542</c:v>
                </c:pt>
                <c:pt idx="105">
                  <c:v>41571</c:v>
                </c:pt>
                <c:pt idx="106">
                  <c:v>41603</c:v>
                </c:pt>
                <c:pt idx="107">
                  <c:v>41627</c:v>
                </c:pt>
                <c:pt idx="108">
                  <c:v>41662</c:v>
                </c:pt>
                <c:pt idx="109">
                  <c:v>41696</c:v>
                </c:pt>
                <c:pt idx="110">
                  <c:v>41724</c:v>
                </c:pt>
                <c:pt idx="111">
                  <c:v>41758</c:v>
                </c:pt>
                <c:pt idx="112">
                  <c:v>41766</c:v>
                </c:pt>
                <c:pt idx="113">
                  <c:v>41815</c:v>
                </c:pt>
                <c:pt idx="114">
                  <c:v>41851</c:v>
                </c:pt>
                <c:pt idx="115">
                  <c:v>41878</c:v>
                </c:pt>
                <c:pt idx="116">
                  <c:v>41911</c:v>
                </c:pt>
                <c:pt idx="117">
                  <c:v>41940</c:v>
                </c:pt>
                <c:pt idx="118">
                  <c:v>41955</c:v>
                </c:pt>
                <c:pt idx="119">
                  <c:v>42002</c:v>
                </c:pt>
                <c:pt idx="120">
                  <c:v>42032</c:v>
                </c:pt>
                <c:pt idx="121">
                  <c:v>42063</c:v>
                </c:pt>
                <c:pt idx="122">
                  <c:v>42089</c:v>
                </c:pt>
                <c:pt idx="123">
                  <c:v>42123</c:v>
                </c:pt>
                <c:pt idx="124">
                  <c:v>42151</c:v>
                </c:pt>
                <c:pt idx="125">
                  <c:v>42179</c:v>
                </c:pt>
                <c:pt idx="126">
                  <c:v>42214</c:v>
                </c:pt>
                <c:pt idx="127">
                  <c:v>42241</c:v>
                </c:pt>
                <c:pt idx="128">
                  <c:v>42276</c:v>
                </c:pt>
                <c:pt idx="129">
                  <c:v>42305</c:v>
                </c:pt>
                <c:pt idx="130">
                  <c:v>42333</c:v>
                </c:pt>
                <c:pt idx="131">
                  <c:v>42367</c:v>
                </c:pt>
                <c:pt idx="132">
                  <c:v>42396</c:v>
                </c:pt>
                <c:pt idx="133">
                  <c:v>42424</c:v>
                </c:pt>
                <c:pt idx="134">
                  <c:v>42459</c:v>
                </c:pt>
                <c:pt idx="135">
                  <c:v>42487</c:v>
                </c:pt>
                <c:pt idx="136">
                  <c:v>42515</c:v>
                </c:pt>
                <c:pt idx="137">
                  <c:v>42550</c:v>
                </c:pt>
                <c:pt idx="138">
                  <c:v>42578</c:v>
                </c:pt>
                <c:pt idx="139">
                  <c:v>42613</c:v>
                </c:pt>
                <c:pt idx="140">
                  <c:v>42641</c:v>
                </c:pt>
                <c:pt idx="141">
                  <c:v>42669</c:v>
                </c:pt>
                <c:pt idx="142">
                  <c:v>42689</c:v>
                </c:pt>
                <c:pt idx="143">
                  <c:v>42724</c:v>
                </c:pt>
                <c:pt idx="144">
                  <c:v>42760</c:v>
                </c:pt>
                <c:pt idx="145">
                  <c:v>42788</c:v>
                </c:pt>
                <c:pt idx="146">
                  <c:v>42823</c:v>
                </c:pt>
                <c:pt idx="147">
                  <c:v>42851</c:v>
                </c:pt>
                <c:pt idx="148">
                  <c:v>42885</c:v>
                </c:pt>
                <c:pt idx="149">
                  <c:v>42906</c:v>
                </c:pt>
                <c:pt idx="150">
                  <c:v>42941</c:v>
                </c:pt>
                <c:pt idx="151">
                  <c:v>42955</c:v>
                </c:pt>
                <c:pt idx="152">
                  <c:v>43005</c:v>
                </c:pt>
                <c:pt idx="153">
                  <c:v>43026</c:v>
                </c:pt>
                <c:pt idx="154">
                  <c:v>43069</c:v>
                </c:pt>
                <c:pt idx="155">
                  <c:v>43088</c:v>
                </c:pt>
                <c:pt idx="156">
                  <c:v>43123</c:v>
                </c:pt>
                <c:pt idx="157">
                  <c:v>43146</c:v>
                </c:pt>
                <c:pt idx="158">
                  <c:v>43172</c:v>
                </c:pt>
                <c:pt idx="159">
                  <c:v>43201</c:v>
                </c:pt>
                <c:pt idx="160">
                  <c:v>43228</c:v>
                </c:pt>
                <c:pt idx="161">
                  <c:v>43271</c:v>
                </c:pt>
                <c:pt idx="162">
                  <c:v>43291</c:v>
                </c:pt>
                <c:pt idx="163">
                  <c:v>43327</c:v>
                </c:pt>
                <c:pt idx="164">
                  <c:v>43363</c:v>
                </c:pt>
                <c:pt idx="165">
                  <c:v>43382</c:v>
                </c:pt>
                <c:pt idx="166">
                  <c:v>43432</c:v>
                </c:pt>
                <c:pt idx="167">
                  <c:v>43445</c:v>
                </c:pt>
                <c:pt idx="168">
                  <c:v>43473</c:v>
                </c:pt>
                <c:pt idx="169">
                  <c:v>43515</c:v>
                </c:pt>
                <c:pt idx="170">
                  <c:v>43532</c:v>
                </c:pt>
                <c:pt idx="171">
                  <c:v>43558</c:v>
                </c:pt>
                <c:pt idx="172">
                  <c:v>43592</c:v>
                </c:pt>
                <c:pt idx="173">
                  <c:v>43637</c:v>
                </c:pt>
                <c:pt idx="174">
                  <c:v>43655</c:v>
                </c:pt>
                <c:pt idx="175">
                  <c:v>43692</c:v>
                </c:pt>
                <c:pt idx="176">
                  <c:v>43718</c:v>
                </c:pt>
                <c:pt idx="177">
                  <c:v>43724</c:v>
                </c:pt>
                <c:pt idx="178">
                  <c:v>43732</c:v>
                </c:pt>
                <c:pt idx="179">
                  <c:v>43741</c:v>
                </c:pt>
                <c:pt idx="180">
                  <c:v>43746</c:v>
                </c:pt>
                <c:pt idx="181">
                  <c:v>43754</c:v>
                </c:pt>
                <c:pt idx="182">
                  <c:v>43795</c:v>
                </c:pt>
                <c:pt idx="183">
                  <c:v>43824</c:v>
                </c:pt>
                <c:pt idx="184">
                  <c:v>43832</c:v>
                </c:pt>
                <c:pt idx="185">
                  <c:v>43872</c:v>
                </c:pt>
                <c:pt idx="186">
                  <c:v>43894</c:v>
                </c:pt>
                <c:pt idx="187">
                  <c:v>43926</c:v>
                </c:pt>
                <c:pt idx="188">
                  <c:v>43936</c:v>
                </c:pt>
                <c:pt idx="189">
                  <c:v>43943</c:v>
                </c:pt>
                <c:pt idx="190">
                  <c:v>43972</c:v>
                </c:pt>
                <c:pt idx="191">
                  <c:v>43999</c:v>
                </c:pt>
                <c:pt idx="192">
                  <c:v>44034</c:v>
                </c:pt>
                <c:pt idx="193">
                  <c:v>44062</c:v>
                </c:pt>
                <c:pt idx="194">
                  <c:v>44097</c:v>
                </c:pt>
                <c:pt idx="195">
                  <c:v>44120</c:v>
                </c:pt>
                <c:pt idx="196">
                  <c:v>44159</c:v>
                </c:pt>
                <c:pt idx="197">
                  <c:v>44174</c:v>
                </c:pt>
                <c:pt idx="198">
                  <c:v>44218</c:v>
                </c:pt>
                <c:pt idx="199">
                  <c:v>44237</c:v>
                </c:pt>
                <c:pt idx="200">
                  <c:v>44271</c:v>
                </c:pt>
                <c:pt idx="201">
                  <c:v>44287</c:v>
                </c:pt>
                <c:pt idx="202">
                  <c:v>44321</c:v>
                </c:pt>
                <c:pt idx="203">
                  <c:v>44349</c:v>
                </c:pt>
                <c:pt idx="204">
                  <c:v>44405</c:v>
                </c:pt>
                <c:pt idx="205">
                  <c:v>44412</c:v>
                </c:pt>
                <c:pt idx="206">
                  <c:v>44442</c:v>
                </c:pt>
                <c:pt idx="207">
                  <c:v>44447</c:v>
                </c:pt>
                <c:pt idx="208">
                  <c:v>44453</c:v>
                </c:pt>
                <c:pt idx="209">
                  <c:v>44461</c:v>
                </c:pt>
                <c:pt idx="210">
                  <c:v>44468</c:v>
                </c:pt>
                <c:pt idx="211">
                  <c:v>44475</c:v>
                </c:pt>
                <c:pt idx="212">
                  <c:v>44481</c:v>
                </c:pt>
                <c:pt idx="213">
                  <c:v>44489</c:v>
                </c:pt>
                <c:pt idx="214">
                  <c:v>44496</c:v>
                </c:pt>
                <c:pt idx="215">
                  <c:v>44503</c:v>
                </c:pt>
                <c:pt idx="216">
                  <c:v>44510</c:v>
                </c:pt>
                <c:pt idx="217">
                  <c:v>44517</c:v>
                </c:pt>
                <c:pt idx="218">
                  <c:v>44524</c:v>
                </c:pt>
                <c:pt idx="219">
                  <c:v>44531</c:v>
                </c:pt>
                <c:pt idx="220">
                  <c:v>44542</c:v>
                </c:pt>
                <c:pt idx="221">
                  <c:v>44544</c:v>
                </c:pt>
                <c:pt idx="222">
                  <c:v>44551</c:v>
                </c:pt>
                <c:pt idx="223">
                  <c:v>44559</c:v>
                </c:pt>
                <c:pt idx="224">
                  <c:v>44566</c:v>
                </c:pt>
                <c:pt idx="225">
                  <c:v>44574</c:v>
                </c:pt>
                <c:pt idx="226">
                  <c:v>44580</c:v>
                </c:pt>
                <c:pt idx="227">
                  <c:v>44587</c:v>
                </c:pt>
                <c:pt idx="228">
                  <c:v>44593</c:v>
                </c:pt>
                <c:pt idx="229">
                  <c:v>44600</c:v>
                </c:pt>
                <c:pt idx="230">
                  <c:v>44608</c:v>
                </c:pt>
                <c:pt idx="231">
                  <c:v>44615</c:v>
                </c:pt>
                <c:pt idx="232">
                  <c:v>44625</c:v>
                </c:pt>
                <c:pt idx="233">
                  <c:v>44628</c:v>
                </c:pt>
                <c:pt idx="234">
                  <c:v>44635</c:v>
                </c:pt>
                <c:pt idx="235">
                  <c:v>44643</c:v>
                </c:pt>
                <c:pt idx="236">
                  <c:v>44650</c:v>
                </c:pt>
                <c:pt idx="237">
                  <c:v>44656</c:v>
                </c:pt>
                <c:pt idx="238">
                  <c:v>44663</c:v>
                </c:pt>
                <c:pt idx="239">
                  <c:v>44671</c:v>
                </c:pt>
                <c:pt idx="240">
                  <c:v>44678</c:v>
                </c:pt>
                <c:pt idx="241">
                  <c:v>44684</c:v>
                </c:pt>
                <c:pt idx="242">
                  <c:v>44691</c:v>
                </c:pt>
                <c:pt idx="243">
                  <c:v>44698</c:v>
                </c:pt>
                <c:pt idx="244">
                  <c:v>44706</c:v>
                </c:pt>
                <c:pt idx="245">
                  <c:v>44712</c:v>
                </c:pt>
                <c:pt idx="246">
                  <c:v>44719</c:v>
                </c:pt>
                <c:pt idx="247">
                  <c:v>44726</c:v>
                </c:pt>
                <c:pt idx="248">
                  <c:v>44733</c:v>
                </c:pt>
                <c:pt idx="249">
                  <c:v>44741</c:v>
                </c:pt>
                <c:pt idx="250">
                  <c:v>44750</c:v>
                </c:pt>
                <c:pt idx="251">
                  <c:v>44755</c:v>
                </c:pt>
                <c:pt idx="252">
                  <c:v>44769</c:v>
                </c:pt>
                <c:pt idx="253">
                  <c:v>44775</c:v>
                </c:pt>
                <c:pt idx="254">
                  <c:v>44783</c:v>
                </c:pt>
                <c:pt idx="255">
                  <c:v>44790</c:v>
                </c:pt>
                <c:pt idx="256">
                  <c:v>44797</c:v>
                </c:pt>
                <c:pt idx="257">
                  <c:v>44803</c:v>
                </c:pt>
                <c:pt idx="258">
                  <c:v>44817</c:v>
                </c:pt>
                <c:pt idx="259">
                  <c:v>44823</c:v>
                </c:pt>
                <c:pt idx="260">
                  <c:v>44825</c:v>
                </c:pt>
                <c:pt idx="261">
                  <c:v>44832</c:v>
                </c:pt>
                <c:pt idx="262">
                  <c:v>44839</c:v>
                </c:pt>
                <c:pt idx="263">
                  <c:v>44845</c:v>
                </c:pt>
                <c:pt idx="264">
                  <c:v>44851</c:v>
                </c:pt>
                <c:pt idx="265">
                  <c:v>44860</c:v>
                </c:pt>
                <c:pt idx="266">
                  <c:v>44867</c:v>
                </c:pt>
                <c:pt idx="267">
                  <c:v>44872</c:v>
                </c:pt>
                <c:pt idx="268">
                  <c:v>44881</c:v>
                </c:pt>
                <c:pt idx="269">
                  <c:v>44887</c:v>
                </c:pt>
                <c:pt idx="270">
                  <c:v>44893</c:v>
                </c:pt>
                <c:pt idx="271">
                  <c:v>44900</c:v>
                </c:pt>
                <c:pt idx="272">
                  <c:v>44909</c:v>
                </c:pt>
                <c:pt idx="273">
                  <c:v>44914</c:v>
                </c:pt>
                <c:pt idx="274">
                  <c:v>44921</c:v>
                </c:pt>
                <c:pt idx="275">
                  <c:v>44930</c:v>
                </c:pt>
                <c:pt idx="276">
                  <c:v>44935</c:v>
                </c:pt>
                <c:pt idx="277">
                  <c:v>44942</c:v>
                </c:pt>
                <c:pt idx="278">
                  <c:v>44951</c:v>
                </c:pt>
                <c:pt idx="279">
                  <c:v>44958</c:v>
                </c:pt>
                <c:pt idx="280">
                  <c:v>44963</c:v>
                </c:pt>
                <c:pt idx="281">
                  <c:v>44970</c:v>
                </c:pt>
                <c:pt idx="282">
                  <c:v>44977</c:v>
                </c:pt>
                <c:pt idx="283">
                  <c:v>44987</c:v>
                </c:pt>
                <c:pt idx="284">
                  <c:v>44991</c:v>
                </c:pt>
                <c:pt idx="285">
                  <c:v>45002</c:v>
                </c:pt>
                <c:pt idx="286">
                  <c:v>45007</c:v>
                </c:pt>
                <c:pt idx="287">
                  <c:v>45012</c:v>
                </c:pt>
                <c:pt idx="288">
                  <c:v>45021</c:v>
                </c:pt>
                <c:pt idx="289">
                  <c:v>45028</c:v>
                </c:pt>
                <c:pt idx="290">
                  <c:v>45035</c:v>
                </c:pt>
                <c:pt idx="291">
                  <c:v>45040</c:v>
                </c:pt>
                <c:pt idx="292">
                  <c:v>45047</c:v>
                </c:pt>
                <c:pt idx="293">
                  <c:v>45054</c:v>
                </c:pt>
                <c:pt idx="294">
                  <c:v>45061</c:v>
                </c:pt>
                <c:pt idx="295">
                  <c:v>45068</c:v>
                </c:pt>
                <c:pt idx="296">
                  <c:v>45075</c:v>
                </c:pt>
                <c:pt idx="297">
                  <c:v>45082</c:v>
                </c:pt>
                <c:pt idx="298">
                  <c:v>45089</c:v>
                </c:pt>
                <c:pt idx="299">
                  <c:v>45099</c:v>
                </c:pt>
                <c:pt idx="300">
                  <c:v>45105</c:v>
                </c:pt>
                <c:pt idx="301">
                  <c:v>45110</c:v>
                </c:pt>
                <c:pt idx="302">
                  <c:v>45119</c:v>
                </c:pt>
                <c:pt idx="303">
                  <c:v>45124</c:v>
                </c:pt>
                <c:pt idx="304">
                  <c:v>45133</c:v>
                </c:pt>
                <c:pt idx="305">
                  <c:v>45140</c:v>
                </c:pt>
                <c:pt idx="306">
                  <c:v>45147</c:v>
                </c:pt>
                <c:pt idx="307">
                  <c:v>45152</c:v>
                </c:pt>
                <c:pt idx="308">
                  <c:v>45161</c:v>
                </c:pt>
                <c:pt idx="309">
                  <c:v>45171</c:v>
                </c:pt>
                <c:pt idx="310">
                  <c:v>45175</c:v>
                </c:pt>
                <c:pt idx="311">
                  <c:v>45180</c:v>
                </c:pt>
                <c:pt idx="312">
                  <c:v>45188</c:v>
                </c:pt>
                <c:pt idx="313">
                  <c:v>45196</c:v>
                </c:pt>
                <c:pt idx="314">
                  <c:v>45203</c:v>
                </c:pt>
                <c:pt idx="315">
                  <c:v>45213</c:v>
                </c:pt>
                <c:pt idx="316">
                  <c:v>45217</c:v>
                </c:pt>
                <c:pt idx="317">
                  <c:v>45224</c:v>
                </c:pt>
                <c:pt idx="318">
                  <c:v>45233</c:v>
                </c:pt>
                <c:pt idx="319">
                  <c:v>45238</c:v>
                </c:pt>
                <c:pt idx="320">
                  <c:v>45243</c:v>
                </c:pt>
                <c:pt idx="321">
                  <c:v>45253</c:v>
                </c:pt>
                <c:pt idx="322">
                  <c:v>45257</c:v>
                </c:pt>
                <c:pt idx="323">
                  <c:v>45264</c:v>
                </c:pt>
                <c:pt idx="324">
                  <c:v>45271</c:v>
                </c:pt>
                <c:pt idx="325">
                  <c:v>45279</c:v>
                </c:pt>
                <c:pt idx="326">
                  <c:v>45287</c:v>
                </c:pt>
                <c:pt idx="327">
                  <c:v>45293</c:v>
                </c:pt>
                <c:pt idx="328">
                  <c:v>45301</c:v>
                </c:pt>
                <c:pt idx="329">
                  <c:v>45307</c:v>
                </c:pt>
                <c:pt idx="330">
                  <c:v>45315</c:v>
                </c:pt>
                <c:pt idx="331">
                  <c:v>45321</c:v>
                </c:pt>
                <c:pt idx="332">
                  <c:v>45329</c:v>
                </c:pt>
                <c:pt idx="333">
                  <c:v>45334</c:v>
                </c:pt>
                <c:pt idx="334">
                  <c:v>45343</c:v>
                </c:pt>
                <c:pt idx="335">
                  <c:v>45350</c:v>
                </c:pt>
                <c:pt idx="336">
                  <c:v>45356</c:v>
                </c:pt>
                <c:pt idx="337">
                  <c:v>45362</c:v>
                </c:pt>
                <c:pt idx="338">
                  <c:v>45373</c:v>
                </c:pt>
                <c:pt idx="339">
                  <c:v>45378</c:v>
                </c:pt>
                <c:pt idx="340">
                  <c:v>45385</c:v>
                </c:pt>
                <c:pt idx="341">
                  <c:v>45391</c:v>
                </c:pt>
                <c:pt idx="342">
                  <c:v>45399</c:v>
                </c:pt>
                <c:pt idx="343">
                  <c:v>45406</c:v>
                </c:pt>
                <c:pt idx="344">
                  <c:v>45419</c:v>
                </c:pt>
                <c:pt idx="345">
                  <c:v>45427</c:v>
                </c:pt>
                <c:pt idx="346">
                  <c:v>45433</c:v>
                </c:pt>
                <c:pt idx="347">
                  <c:v>45441</c:v>
                </c:pt>
                <c:pt idx="348">
                  <c:v>45447</c:v>
                </c:pt>
                <c:pt idx="349">
                  <c:v>45455</c:v>
                </c:pt>
                <c:pt idx="350">
                  <c:v>45459</c:v>
                </c:pt>
                <c:pt idx="351">
                  <c:v>45467</c:v>
                </c:pt>
                <c:pt idx="352">
                  <c:v>45469</c:v>
                </c:pt>
                <c:pt idx="353">
                  <c:v>45474</c:v>
                </c:pt>
                <c:pt idx="354">
                  <c:v>45483</c:v>
                </c:pt>
                <c:pt idx="355">
                  <c:v>45489</c:v>
                </c:pt>
                <c:pt idx="356">
                  <c:v>45497</c:v>
                </c:pt>
                <c:pt idx="357">
                  <c:v>45505</c:v>
                </c:pt>
                <c:pt idx="358">
                  <c:v>45511</c:v>
                </c:pt>
                <c:pt idx="359">
                  <c:v>45517</c:v>
                </c:pt>
                <c:pt idx="360">
                  <c:v>45525</c:v>
                </c:pt>
                <c:pt idx="361">
                  <c:v>45532</c:v>
                </c:pt>
                <c:pt idx="362">
                  <c:v>45538</c:v>
                </c:pt>
                <c:pt idx="363">
                  <c:v>45545</c:v>
                </c:pt>
                <c:pt idx="364">
                  <c:v>45553</c:v>
                </c:pt>
                <c:pt idx="365">
                  <c:v>45560</c:v>
                </c:pt>
                <c:pt idx="366">
                  <c:v>45567</c:v>
                </c:pt>
                <c:pt idx="367">
                  <c:v>45573</c:v>
                </c:pt>
                <c:pt idx="368">
                  <c:v>45580</c:v>
                </c:pt>
                <c:pt idx="369">
                  <c:v>45587</c:v>
                </c:pt>
                <c:pt idx="370">
                  <c:v>45595</c:v>
                </c:pt>
                <c:pt idx="371">
                  <c:v>45601</c:v>
                </c:pt>
                <c:pt idx="372">
                  <c:v>45609</c:v>
                </c:pt>
                <c:pt idx="373">
                  <c:v>45615</c:v>
                </c:pt>
                <c:pt idx="374">
                  <c:v>45623</c:v>
                </c:pt>
                <c:pt idx="375">
                  <c:v>45631</c:v>
                </c:pt>
                <c:pt idx="376">
                  <c:v>45637</c:v>
                </c:pt>
                <c:pt idx="377">
                  <c:v>45644</c:v>
                </c:pt>
                <c:pt idx="378">
                  <c:v>45649</c:v>
                </c:pt>
                <c:pt idx="379">
                  <c:v>45660</c:v>
                </c:pt>
                <c:pt idx="380">
                  <c:v>45663</c:v>
                </c:pt>
                <c:pt idx="381">
                  <c:v>45671</c:v>
                </c:pt>
                <c:pt idx="382">
                  <c:v>45677</c:v>
                </c:pt>
                <c:pt idx="383">
                  <c:v>45684</c:v>
                </c:pt>
                <c:pt idx="384">
                  <c:v>45691</c:v>
                </c:pt>
                <c:pt idx="385">
                  <c:v>45698</c:v>
                </c:pt>
                <c:pt idx="386">
                  <c:v>45705</c:v>
                </c:pt>
                <c:pt idx="387">
                  <c:v>45712</c:v>
                </c:pt>
                <c:pt idx="388">
                  <c:v>45719</c:v>
                </c:pt>
                <c:pt idx="389">
                  <c:v>45726</c:v>
                </c:pt>
                <c:pt idx="390">
                  <c:v>45733</c:v>
                </c:pt>
                <c:pt idx="391">
                  <c:v>45740</c:v>
                </c:pt>
                <c:pt idx="392">
                  <c:v>45749</c:v>
                </c:pt>
                <c:pt idx="393">
                  <c:v>45754</c:v>
                </c:pt>
                <c:pt idx="394">
                  <c:v>45761</c:v>
                </c:pt>
                <c:pt idx="395">
                  <c:v>45768</c:v>
                </c:pt>
                <c:pt idx="396">
                  <c:v>45775</c:v>
                </c:pt>
                <c:pt idx="397">
                  <c:v>45782</c:v>
                </c:pt>
                <c:pt idx="398">
                  <c:v>45789</c:v>
                </c:pt>
                <c:pt idx="399">
                  <c:v>45796</c:v>
                </c:pt>
                <c:pt idx="400">
                  <c:v>45803</c:v>
                </c:pt>
                <c:pt idx="401">
                  <c:v>45805</c:v>
                </c:pt>
                <c:pt idx="402">
                  <c:v>45810</c:v>
                </c:pt>
                <c:pt idx="403">
                  <c:v>45817</c:v>
                </c:pt>
                <c:pt idx="404">
                  <c:v>45824</c:v>
                </c:pt>
                <c:pt idx="405">
                  <c:v>45831</c:v>
                </c:pt>
                <c:pt idx="406">
                  <c:v>45838</c:v>
                </c:pt>
              </c:numCache>
            </c:numRef>
          </c:xVal>
          <c:yVal>
            <c:numRef>
              <c:f>'ABF19 Caimanes'!$H$2:$H$408</c:f>
              <c:numCache>
                <c:formatCode>General</c:formatCode>
                <c:ptCount val="407"/>
                <c:pt idx="2" formatCode="0">
                  <c:v>50.4</c:v>
                </c:pt>
                <c:pt idx="3" formatCode="0">
                  <c:v>46.5</c:v>
                </c:pt>
                <c:pt idx="4" formatCode="0">
                  <c:v>29.6</c:v>
                </c:pt>
                <c:pt idx="5" formatCode="0">
                  <c:v>59.3</c:v>
                </c:pt>
                <c:pt idx="6" formatCode="0">
                  <c:v>63.4</c:v>
                </c:pt>
                <c:pt idx="7" formatCode="0">
                  <c:v>58</c:v>
                </c:pt>
                <c:pt idx="8" formatCode="0">
                  <c:v>32.1</c:v>
                </c:pt>
                <c:pt idx="9" formatCode="0">
                  <c:v>32.1</c:v>
                </c:pt>
                <c:pt idx="10" formatCode="0">
                  <c:v>12</c:v>
                </c:pt>
                <c:pt idx="11" formatCode="0">
                  <c:v>18</c:v>
                </c:pt>
                <c:pt idx="12" formatCode="0">
                  <c:v>45</c:v>
                </c:pt>
                <c:pt idx="13" formatCode="0">
                  <c:v>62</c:v>
                </c:pt>
                <c:pt idx="14" formatCode="0">
                  <c:v>49</c:v>
                </c:pt>
                <c:pt idx="15" formatCode="0">
                  <c:v>43</c:v>
                </c:pt>
                <c:pt idx="16" formatCode="0">
                  <c:v>45</c:v>
                </c:pt>
                <c:pt idx="17" formatCode="0">
                  <c:v>72</c:v>
                </c:pt>
                <c:pt idx="18" formatCode="0">
                  <c:v>47.7</c:v>
                </c:pt>
                <c:pt idx="19" formatCode="0">
                  <c:v>57.6</c:v>
                </c:pt>
                <c:pt idx="20" formatCode="0">
                  <c:v>59.3</c:v>
                </c:pt>
                <c:pt idx="21" formatCode="0">
                  <c:v>50</c:v>
                </c:pt>
                <c:pt idx="22" formatCode="0">
                  <c:v>10</c:v>
                </c:pt>
                <c:pt idx="23" formatCode="0">
                  <c:v>62.6</c:v>
                </c:pt>
                <c:pt idx="24" formatCode="0">
                  <c:v>55</c:v>
                </c:pt>
                <c:pt idx="25" formatCode="0">
                  <c:v>40</c:v>
                </c:pt>
                <c:pt idx="26" formatCode="0">
                  <c:v>35</c:v>
                </c:pt>
                <c:pt idx="27" formatCode="0">
                  <c:v>38</c:v>
                </c:pt>
                <c:pt idx="28" formatCode="0">
                  <c:v>77</c:v>
                </c:pt>
                <c:pt idx="29" formatCode="0">
                  <c:v>62</c:v>
                </c:pt>
                <c:pt idx="30" formatCode="0">
                  <c:v>89</c:v>
                </c:pt>
                <c:pt idx="31" formatCode="0">
                  <c:v>43</c:v>
                </c:pt>
                <c:pt idx="32" formatCode="0">
                  <c:v>51</c:v>
                </c:pt>
                <c:pt idx="33" formatCode="0">
                  <c:v>75</c:v>
                </c:pt>
                <c:pt idx="34" formatCode="0">
                  <c:v>28</c:v>
                </c:pt>
                <c:pt idx="35" formatCode="0">
                  <c:v>69</c:v>
                </c:pt>
                <c:pt idx="36" formatCode="0">
                  <c:v>63</c:v>
                </c:pt>
                <c:pt idx="37" formatCode="0">
                  <c:v>55</c:v>
                </c:pt>
                <c:pt idx="38" formatCode="0">
                  <c:v>58</c:v>
                </c:pt>
                <c:pt idx="39" formatCode="0">
                  <c:v>50</c:v>
                </c:pt>
                <c:pt idx="40" formatCode="0">
                  <c:v>44</c:v>
                </c:pt>
                <c:pt idx="41">
                  <c:v>50</c:v>
                </c:pt>
                <c:pt idx="42">
                  <c:v>106</c:v>
                </c:pt>
                <c:pt idx="43">
                  <c:v>78</c:v>
                </c:pt>
                <c:pt idx="44">
                  <c:v>51</c:v>
                </c:pt>
                <c:pt idx="45">
                  <c:v>58</c:v>
                </c:pt>
                <c:pt idx="46">
                  <c:v>60</c:v>
                </c:pt>
                <c:pt idx="47">
                  <c:v>45</c:v>
                </c:pt>
                <c:pt idx="48">
                  <c:v>43</c:v>
                </c:pt>
                <c:pt idx="49">
                  <c:v>48</c:v>
                </c:pt>
                <c:pt idx="50">
                  <c:v>52</c:v>
                </c:pt>
                <c:pt idx="51">
                  <c:v>52</c:v>
                </c:pt>
                <c:pt idx="52">
                  <c:v>52</c:v>
                </c:pt>
                <c:pt idx="53">
                  <c:v>59</c:v>
                </c:pt>
                <c:pt idx="54">
                  <c:v>45</c:v>
                </c:pt>
                <c:pt idx="55">
                  <c:v>61</c:v>
                </c:pt>
                <c:pt idx="56">
                  <c:v>77</c:v>
                </c:pt>
                <c:pt idx="57">
                  <c:v>115</c:v>
                </c:pt>
                <c:pt idx="58">
                  <c:v>47</c:v>
                </c:pt>
                <c:pt idx="59">
                  <c:v>67</c:v>
                </c:pt>
                <c:pt idx="60">
                  <c:v>53</c:v>
                </c:pt>
                <c:pt idx="61">
                  <c:v>44</c:v>
                </c:pt>
                <c:pt idx="62">
                  <c:v>61</c:v>
                </c:pt>
                <c:pt idx="63">
                  <c:v>50</c:v>
                </c:pt>
                <c:pt idx="64">
                  <c:v>49</c:v>
                </c:pt>
                <c:pt idx="65">
                  <c:v>48</c:v>
                </c:pt>
                <c:pt idx="66">
                  <c:v>48</c:v>
                </c:pt>
                <c:pt idx="67">
                  <c:v>51</c:v>
                </c:pt>
                <c:pt idx="68">
                  <c:v>49</c:v>
                </c:pt>
                <c:pt idx="69">
                  <c:v>51</c:v>
                </c:pt>
                <c:pt idx="70">
                  <c:v>46</c:v>
                </c:pt>
                <c:pt idx="71">
                  <c:v>97</c:v>
                </c:pt>
                <c:pt idx="72">
                  <c:v>63</c:v>
                </c:pt>
                <c:pt idx="73">
                  <c:v>61</c:v>
                </c:pt>
                <c:pt idx="74">
                  <c:v>90</c:v>
                </c:pt>
                <c:pt idx="75">
                  <c:v>46</c:v>
                </c:pt>
                <c:pt idx="76">
                  <c:v>41</c:v>
                </c:pt>
                <c:pt idx="77">
                  <c:v>46</c:v>
                </c:pt>
                <c:pt idx="78">
                  <c:v>52</c:v>
                </c:pt>
                <c:pt idx="79">
                  <c:v>52</c:v>
                </c:pt>
                <c:pt idx="80">
                  <c:v>50</c:v>
                </c:pt>
                <c:pt idx="81">
                  <c:v>45</c:v>
                </c:pt>
                <c:pt idx="82">
                  <c:v>46</c:v>
                </c:pt>
                <c:pt idx="83">
                  <c:v>41</c:v>
                </c:pt>
                <c:pt idx="84">
                  <c:v>50</c:v>
                </c:pt>
                <c:pt idx="85">
                  <c:v>47</c:v>
                </c:pt>
                <c:pt idx="86">
                  <c:v>48</c:v>
                </c:pt>
                <c:pt idx="87">
                  <c:v>46</c:v>
                </c:pt>
                <c:pt idx="88">
                  <c:v>42</c:v>
                </c:pt>
                <c:pt idx="89">
                  <c:v>46</c:v>
                </c:pt>
                <c:pt idx="90">
                  <c:v>48</c:v>
                </c:pt>
                <c:pt idx="91">
                  <c:v>42</c:v>
                </c:pt>
                <c:pt idx="92" formatCode="0">
                  <c:v>42.6</c:v>
                </c:pt>
                <c:pt idx="93" formatCode="0">
                  <c:v>38.1</c:v>
                </c:pt>
                <c:pt idx="94" formatCode="0">
                  <c:v>40.1</c:v>
                </c:pt>
                <c:pt idx="95">
                  <c:v>27</c:v>
                </c:pt>
                <c:pt idx="96" formatCode="0">
                  <c:v>43</c:v>
                </c:pt>
                <c:pt idx="97" formatCode="0">
                  <c:v>37</c:v>
                </c:pt>
                <c:pt idx="98" formatCode="0">
                  <c:v>35</c:v>
                </c:pt>
                <c:pt idx="99" formatCode="0">
                  <c:v>35.6</c:v>
                </c:pt>
                <c:pt idx="100" formatCode="0">
                  <c:v>50.85</c:v>
                </c:pt>
                <c:pt idx="101" formatCode="0">
                  <c:v>42</c:v>
                </c:pt>
                <c:pt idx="102" formatCode="0.0">
                  <c:v>40</c:v>
                </c:pt>
                <c:pt idx="103" formatCode="0.0">
                  <c:v>39</c:v>
                </c:pt>
                <c:pt idx="104" formatCode="0.0">
                  <c:v>44</c:v>
                </c:pt>
                <c:pt idx="105" formatCode="0.0">
                  <c:v>40</c:v>
                </c:pt>
                <c:pt idx="106" formatCode="0.0">
                  <c:v>36</c:v>
                </c:pt>
                <c:pt idx="107" formatCode="0.0">
                  <c:v>42</c:v>
                </c:pt>
                <c:pt idx="108" formatCode="0.0">
                  <c:v>46.5</c:v>
                </c:pt>
                <c:pt idx="109" formatCode="0.0">
                  <c:v>43.9</c:v>
                </c:pt>
                <c:pt idx="110" formatCode="0.0">
                  <c:v>52.7</c:v>
                </c:pt>
                <c:pt idx="111" formatCode="0.0">
                  <c:v>60</c:v>
                </c:pt>
                <c:pt idx="112">
                  <c:v>62</c:v>
                </c:pt>
                <c:pt idx="113">
                  <c:v>39</c:v>
                </c:pt>
                <c:pt idx="114">
                  <c:v>45.3</c:v>
                </c:pt>
                <c:pt idx="115">
                  <c:v>49.2</c:v>
                </c:pt>
                <c:pt idx="116">
                  <c:v>51.6</c:v>
                </c:pt>
                <c:pt idx="117">
                  <c:v>37.9</c:v>
                </c:pt>
                <c:pt idx="118">
                  <c:v>45</c:v>
                </c:pt>
                <c:pt idx="119">
                  <c:v>53</c:v>
                </c:pt>
                <c:pt idx="120" formatCode="0">
                  <c:v>44</c:v>
                </c:pt>
                <c:pt idx="122">
                  <c:v>45</c:v>
                </c:pt>
                <c:pt idx="123">
                  <c:v>49.3</c:v>
                </c:pt>
                <c:pt idx="124">
                  <c:v>54</c:v>
                </c:pt>
                <c:pt idx="125">
                  <c:v>67.400000000000006</c:v>
                </c:pt>
                <c:pt idx="126">
                  <c:v>55.3</c:v>
                </c:pt>
                <c:pt idx="127">
                  <c:v>51.8</c:v>
                </c:pt>
                <c:pt idx="128">
                  <c:v>62.8</c:v>
                </c:pt>
                <c:pt idx="129">
                  <c:v>55.3</c:v>
                </c:pt>
                <c:pt idx="130">
                  <c:v>45.7</c:v>
                </c:pt>
                <c:pt idx="131">
                  <c:v>40</c:v>
                </c:pt>
                <c:pt idx="132" formatCode="0">
                  <c:v>42</c:v>
                </c:pt>
                <c:pt idx="133">
                  <c:v>45.7</c:v>
                </c:pt>
                <c:pt idx="134">
                  <c:v>45.7</c:v>
                </c:pt>
                <c:pt idx="135">
                  <c:v>44.6</c:v>
                </c:pt>
                <c:pt idx="136">
                  <c:v>45.4</c:v>
                </c:pt>
                <c:pt idx="137">
                  <c:v>46.9</c:v>
                </c:pt>
                <c:pt idx="138">
                  <c:v>44.7</c:v>
                </c:pt>
                <c:pt idx="139">
                  <c:v>30.8</c:v>
                </c:pt>
                <c:pt idx="140">
                  <c:v>41.26</c:v>
                </c:pt>
                <c:pt idx="141">
                  <c:v>36.5</c:v>
                </c:pt>
                <c:pt idx="142">
                  <c:v>40</c:v>
                </c:pt>
                <c:pt idx="143">
                  <c:v>36</c:v>
                </c:pt>
                <c:pt idx="144" formatCode="0">
                  <c:v>43</c:v>
                </c:pt>
                <c:pt idx="145">
                  <c:v>42</c:v>
                </c:pt>
                <c:pt idx="146">
                  <c:v>38</c:v>
                </c:pt>
                <c:pt idx="147">
                  <c:v>32</c:v>
                </c:pt>
                <c:pt idx="148">
                  <c:v>42.82</c:v>
                </c:pt>
                <c:pt idx="149">
                  <c:v>39</c:v>
                </c:pt>
                <c:pt idx="150">
                  <c:v>24</c:v>
                </c:pt>
                <c:pt idx="151">
                  <c:v>34</c:v>
                </c:pt>
                <c:pt idx="152">
                  <c:v>44</c:v>
                </c:pt>
                <c:pt idx="153">
                  <c:v>34</c:v>
                </c:pt>
                <c:pt idx="154">
                  <c:v>39</c:v>
                </c:pt>
                <c:pt idx="155">
                  <c:v>39</c:v>
                </c:pt>
                <c:pt idx="156">
                  <c:v>42</c:v>
                </c:pt>
                <c:pt idx="157">
                  <c:v>41</c:v>
                </c:pt>
                <c:pt idx="158">
                  <c:v>42</c:v>
                </c:pt>
                <c:pt idx="159">
                  <c:v>44</c:v>
                </c:pt>
                <c:pt idx="160">
                  <c:v>41</c:v>
                </c:pt>
                <c:pt idx="161">
                  <c:v>41</c:v>
                </c:pt>
                <c:pt idx="162">
                  <c:v>42</c:v>
                </c:pt>
                <c:pt idx="163">
                  <c:v>52</c:v>
                </c:pt>
                <c:pt idx="164">
                  <c:v>42</c:v>
                </c:pt>
                <c:pt idx="165">
                  <c:v>48</c:v>
                </c:pt>
                <c:pt idx="166">
                  <c:v>45</c:v>
                </c:pt>
                <c:pt idx="167">
                  <c:v>45</c:v>
                </c:pt>
                <c:pt idx="168">
                  <c:v>54</c:v>
                </c:pt>
                <c:pt idx="169">
                  <c:v>49</c:v>
                </c:pt>
                <c:pt idx="170">
                  <c:v>48</c:v>
                </c:pt>
                <c:pt idx="171">
                  <c:v>44</c:v>
                </c:pt>
                <c:pt idx="172">
                  <c:v>49</c:v>
                </c:pt>
                <c:pt idx="173">
                  <c:v>70</c:v>
                </c:pt>
                <c:pt idx="174">
                  <c:v>65</c:v>
                </c:pt>
                <c:pt idx="175">
                  <c:v>65</c:v>
                </c:pt>
                <c:pt idx="176">
                  <c:v>96.2</c:v>
                </c:pt>
                <c:pt idx="177">
                  <c:v>88.9</c:v>
                </c:pt>
                <c:pt idx="178">
                  <c:v>103</c:v>
                </c:pt>
                <c:pt idx="179">
                  <c:v>109</c:v>
                </c:pt>
                <c:pt idx="180">
                  <c:v>87.8</c:v>
                </c:pt>
                <c:pt idx="181">
                  <c:v>64.900000000000006</c:v>
                </c:pt>
                <c:pt idx="182">
                  <c:v>58.3</c:v>
                </c:pt>
                <c:pt idx="183">
                  <c:v>68.900000000000006</c:v>
                </c:pt>
                <c:pt idx="184">
                  <c:v>73.400000000000006</c:v>
                </c:pt>
                <c:pt idx="185">
                  <c:v>84.4</c:v>
                </c:pt>
                <c:pt idx="186">
                  <c:v>108</c:v>
                </c:pt>
                <c:pt idx="187">
                  <c:v>72.599999999999994</c:v>
                </c:pt>
                <c:pt idx="188">
                  <c:v>65</c:v>
                </c:pt>
                <c:pt idx="189">
                  <c:v>90.3</c:v>
                </c:pt>
                <c:pt idx="190">
                  <c:v>50</c:v>
                </c:pt>
                <c:pt idx="191">
                  <c:v>82</c:v>
                </c:pt>
                <c:pt idx="192">
                  <c:v>55</c:v>
                </c:pt>
                <c:pt idx="193">
                  <c:v>56.02</c:v>
                </c:pt>
                <c:pt idx="194">
                  <c:v>50.11</c:v>
                </c:pt>
                <c:pt idx="195">
                  <c:v>46.06</c:v>
                </c:pt>
                <c:pt idx="196">
                  <c:v>56.92</c:v>
                </c:pt>
                <c:pt idx="197">
                  <c:v>67.36</c:v>
                </c:pt>
                <c:pt idx="198">
                  <c:v>50.31</c:v>
                </c:pt>
                <c:pt idx="199">
                  <c:v>58.25</c:v>
                </c:pt>
                <c:pt idx="200">
                  <c:v>71.2</c:v>
                </c:pt>
                <c:pt idx="201">
                  <c:v>50.35</c:v>
                </c:pt>
                <c:pt idx="202">
                  <c:v>64.959999999999994</c:v>
                </c:pt>
                <c:pt idx="203">
                  <c:v>75.73</c:v>
                </c:pt>
                <c:pt idx="204">
                  <c:v>72.260000000000005</c:v>
                </c:pt>
                <c:pt idx="205">
                  <c:v>76.010000000000005</c:v>
                </c:pt>
                <c:pt idx="206">
                  <c:v>78.58</c:v>
                </c:pt>
                <c:pt idx="207">
                  <c:v>40.39</c:v>
                </c:pt>
                <c:pt idx="208">
                  <c:v>57.19</c:v>
                </c:pt>
                <c:pt idx="209">
                  <c:v>53.16</c:v>
                </c:pt>
                <c:pt idx="210">
                  <c:v>85.63</c:v>
                </c:pt>
                <c:pt idx="211">
                  <c:v>69.260000000000005</c:v>
                </c:pt>
                <c:pt idx="212">
                  <c:v>58.52</c:v>
                </c:pt>
                <c:pt idx="213">
                  <c:v>61.11</c:v>
                </c:pt>
                <c:pt idx="214">
                  <c:v>82.38</c:v>
                </c:pt>
                <c:pt idx="215">
                  <c:v>78.05</c:v>
                </c:pt>
                <c:pt idx="216">
                  <c:v>75.88</c:v>
                </c:pt>
                <c:pt idx="217">
                  <c:v>61.64</c:v>
                </c:pt>
                <c:pt idx="218">
                  <c:v>80.489999999999995</c:v>
                </c:pt>
                <c:pt idx="219">
                  <c:v>82.77</c:v>
                </c:pt>
                <c:pt idx="220">
                  <c:v>58.71</c:v>
                </c:pt>
                <c:pt idx="221">
                  <c:v>67.569999999999993</c:v>
                </c:pt>
                <c:pt idx="222">
                  <c:v>67.400000000000006</c:v>
                </c:pt>
                <c:pt idx="223">
                  <c:v>68.67</c:v>
                </c:pt>
                <c:pt idx="224">
                  <c:v>79.86</c:v>
                </c:pt>
                <c:pt idx="225">
                  <c:v>63.85</c:v>
                </c:pt>
                <c:pt idx="226">
                  <c:v>63.32</c:v>
                </c:pt>
                <c:pt idx="227">
                  <c:v>78.83</c:v>
                </c:pt>
                <c:pt idx="228">
                  <c:v>86.11</c:v>
                </c:pt>
                <c:pt idx="229">
                  <c:v>81.400000000000006</c:v>
                </c:pt>
                <c:pt idx="230">
                  <c:v>82.15</c:v>
                </c:pt>
                <c:pt idx="231">
                  <c:v>85.21</c:v>
                </c:pt>
                <c:pt idx="232">
                  <c:v>92.94</c:v>
                </c:pt>
                <c:pt idx="233">
                  <c:v>74.48</c:v>
                </c:pt>
                <c:pt idx="234">
                  <c:v>76.290000000000006</c:v>
                </c:pt>
                <c:pt idx="235">
                  <c:v>77.28</c:v>
                </c:pt>
                <c:pt idx="236">
                  <c:v>63.13</c:v>
                </c:pt>
                <c:pt idx="237">
                  <c:v>85.02</c:v>
                </c:pt>
                <c:pt idx="238">
                  <c:v>75.48</c:v>
                </c:pt>
                <c:pt idx="239">
                  <c:v>80.31</c:v>
                </c:pt>
                <c:pt idx="240">
                  <c:v>72.83</c:v>
                </c:pt>
                <c:pt idx="241">
                  <c:v>72.959999999999994</c:v>
                </c:pt>
                <c:pt idx="242">
                  <c:v>86.68</c:v>
                </c:pt>
                <c:pt idx="243">
                  <c:v>66.3</c:v>
                </c:pt>
                <c:pt idx="244">
                  <c:v>65.290000000000006</c:v>
                </c:pt>
                <c:pt idx="245">
                  <c:v>79.25</c:v>
                </c:pt>
                <c:pt idx="246">
                  <c:v>82.23</c:v>
                </c:pt>
                <c:pt idx="247">
                  <c:v>61.24</c:v>
                </c:pt>
                <c:pt idx="248">
                  <c:v>75.900000000000006</c:v>
                </c:pt>
                <c:pt idx="249">
                  <c:v>60.78</c:v>
                </c:pt>
                <c:pt idx="250">
                  <c:v>33.99</c:v>
                </c:pt>
                <c:pt idx="251">
                  <c:v>66.56</c:v>
                </c:pt>
                <c:pt idx="252">
                  <c:v>52.03</c:v>
                </c:pt>
                <c:pt idx="253">
                  <c:v>59.36</c:v>
                </c:pt>
                <c:pt idx="254">
                  <c:v>39.97</c:v>
                </c:pt>
                <c:pt idx="255">
                  <c:v>41.78</c:v>
                </c:pt>
                <c:pt idx="256">
                  <c:v>49.38</c:v>
                </c:pt>
                <c:pt idx="257">
                  <c:v>50.16</c:v>
                </c:pt>
                <c:pt idx="258">
                  <c:v>62.1</c:v>
                </c:pt>
                <c:pt idx="259">
                  <c:v>67.959999999999994</c:v>
                </c:pt>
                <c:pt idx="260">
                  <c:v>64.36</c:v>
                </c:pt>
                <c:pt idx="261">
                  <c:v>30.3</c:v>
                </c:pt>
                <c:pt idx="262">
                  <c:v>31.61</c:v>
                </c:pt>
                <c:pt idx="263">
                  <c:v>40.729999999999997</c:v>
                </c:pt>
                <c:pt idx="264">
                  <c:v>37.53</c:v>
                </c:pt>
                <c:pt idx="265">
                  <c:v>32.619999999999997</c:v>
                </c:pt>
                <c:pt idx="266">
                  <c:v>43.18</c:v>
                </c:pt>
                <c:pt idx="267">
                  <c:v>33.020000000000003</c:v>
                </c:pt>
                <c:pt idx="268">
                  <c:v>32.46</c:v>
                </c:pt>
                <c:pt idx="269">
                  <c:v>41.18</c:v>
                </c:pt>
                <c:pt idx="270">
                  <c:v>33.5</c:v>
                </c:pt>
                <c:pt idx="271">
                  <c:v>50</c:v>
                </c:pt>
                <c:pt idx="272">
                  <c:v>45.17</c:v>
                </c:pt>
                <c:pt idx="273">
                  <c:v>48.57</c:v>
                </c:pt>
                <c:pt idx="274">
                  <c:v>43.35</c:v>
                </c:pt>
                <c:pt idx="275">
                  <c:v>58.54</c:v>
                </c:pt>
                <c:pt idx="276">
                  <c:v>43.58</c:v>
                </c:pt>
                <c:pt idx="277">
                  <c:v>48.83</c:v>
                </c:pt>
                <c:pt idx="278">
                  <c:v>55.66</c:v>
                </c:pt>
                <c:pt idx="279">
                  <c:v>49.21</c:v>
                </c:pt>
                <c:pt idx="280">
                  <c:v>49.24</c:v>
                </c:pt>
                <c:pt idx="281">
                  <c:v>51.21</c:v>
                </c:pt>
                <c:pt idx="282">
                  <c:v>33.270000000000003</c:v>
                </c:pt>
                <c:pt idx="283">
                  <c:v>32</c:v>
                </c:pt>
                <c:pt idx="284">
                  <c:v>47.78</c:v>
                </c:pt>
                <c:pt idx="285">
                  <c:v>36.19</c:v>
                </c:pt>
                <c:pt idx="286">
                  <c:v>42.15</c:v>
                </c:pt>
                <c:pt idx="287">
                  <c:v>37.340000000000003</c:v>
                </c:pt>
                <c:pt idx="288">
                  <c:v>44.06</c:v>
                </c:pt>
                <c:pt idx="289">
                  <c:v>48.08</c:v>
                </c:pt>
                <c:pt idx="290">
                  <c:v>44.57</c:v>
                </c:pt>
                <c:pt idx="291">
                  <c:v>42.18</c:v>
                </c:pt>
                <c:pt idx="292">
                  <c:v>46.16</c:v>
                </c:pt>
                <c:pt idx="293">
                  <c:v>47.44</c:v>
                </c:pt>
                <c:pt idx="294">
                  <c:v>48.17</c:v>
                </c:pt>
                <c:pt idx="295">
                  <c:v>47.36</c:v>
                </c:pt>
                <c:pt idx="296">
                  <c:v>46.4</c:v>
                </c:pt>
                <c:pt idx="297">
                  <c:v>39.700000000000003</c:v>
                </c:pt>
                <c:pt idx="298">
                  <c:v>52.77</c:v>
                </c:pt>
                <c:pt idx="299">
                  <c:v>45.5</c:v>
                </c:pt>
                <c:pt idx="300">
                  <c:v>48.2</c:v>
                </c:pt>
                <c:pt idx="301">
                  <c:v>40.46</c:v>
                </c:pt>
                <c:pt idx="302">
                  <c:v>47.07</c:v>
                </c:pt>
                <c:pt idx="303">
                  <c:v>45.65</c:v>
                </c:pt>
                <c:pt idx="304">
                  <c:v>50.81</c:v>
                </c:pt>
                <c:pt idx="305">
                  <c:v>48.28</c:v>
                </c:pt>
                <c:pt idx="306">
                  <c:v>48.42</c:v>
                </c:pt>
                <c:pt idx="307">
                  <c:v>48.15</c:v>
                </c:pt>
                <c:pt idx="308">
                  <c:v>50.91</c:v>
                </c:pt>
                <c:pt idx="309">
                  <c:v>41.47</c:v>
                </c:pt>
                <c:pt idx="310">
                  <c:v>43.87</c:v>
                </c:pt>
                <c:pt idx="311">
                  <c:v>42.44</c:v>
                </c:pt>
                <c:pt idx="312">
                  <c:v>49.84</c:v>
                </c:pt>
                <c:pt idx="313">
                  <c:v>48.67</c:v>
                </c:pt>
                <c:pt idx="314">
                  <c:v>40.97</c:v>
                </c:pt>
                <c:pt idx="315">
                  <c:v>46.18</c:v>
                </c:pt>
                <c:pt idx="316">
                  <c:v>47.32</c:v>
                </c:pt>
                <c:pt idx="317">
                  <c:v>45.13</c:v>
                </c:pt>
                <c:pt idx="318">
                  <c:v>50.37</c:v>
                </c:pt>
                <c:pt idx="319">
                  <c:v>55.76</c:v>
                </c:pt>
                <c:pt idx="320">
                  <c:v>52.75</c:v>
                </c:pt>
                <c:pt idx="321">
                  <c:v>44.34</c:v>
                </c:pt>
                <c:pt idx="322">
                  <c:v>43.63</c:v>
                </c:pt>
                <c:pt idx="323">
                  <c:v>50.93</c:v>
                </c:pt>
                <c:pt idx="324">
                  <c:v>45.37</c:v>
                </c:pt>
                <c:pt idx="325">
                  <c:v>44.75</c:v>
                </c:pt>
                <c:pt idx="326">
                  <c:v>39.770000000000003</c:v>
                </c:pt>
                <c:pt idx="327">
                  <c:v>46.01</c:v>
                </c:pt>
                <c:pt idx="328">
                  <c:v>46.3</c:v>
                </c:pt>
                <c:pt idx="329">
                  <c:v>34.799999999999997</c:v>
                </c:pt>
                <c:pt idx="330">
                  <c:v>42.62</c:v>
                </c:pt>
                <c:pt idx="331">
                  <c:v>35.33</c:v>
                </c:pt>
                <c:pt idx="332">
                  <c:v>31.68</c:v>
                </c:pt>
                <c:pt idx="333">
                  <c:v>35.700000000000003</c:v>
                </c:pt>
                <c:pt idx="334">
                  <c:v>42.02</c:v>
                </c:pt>
                <c:pt idx="335">
                  <c:v>37.869999999999997</c:v>
                </c:pt>
                <c:pt idx="336">
                  <c:v>37.69</c:v>
                </c:pt>
                <c:pt idx="337">
                  <c:v>45.98</c:v>
                </c:pt>
                <c:pt idx="338">
                  <c:v>45.42</c:v>
                </c:pt>
                <c:pt idx="339">
                  <c:v>43.11</c:v>
                </c:pt>
                <c:pt idx="340">
                  <c:v>49.03</c:v>
                </c:pt>
                <c:pt idx="341">
                  <c:v>35.42</c:v>
                </c:pt>
                <c:pt idx="342">
                  <c:v>49.66</c:v>
                </c:pt>
                <c:pt idx="343">
                  <c:v>45.51</c:v>
                </c:pt>
                <c:pt idx="344">
                  <c:v>40.99</c:v>
                </c:pt>
                <c:pt idx="345">
                  <c:v>29.92</c:v>
                </c:pt>
                <c:pt idx="346">
                  <c:v>26.32</c:v>
                </c:pt>
                <c:pt idx="347">
                  <c:v>28.47</c:v>
                </c:pt>
                <c:pt idx="348">
                  <c:v>28.95</c:v>
                </c:pt>
                <c:pt idx="349">
                  <c:v>24.98</c:v>
                </c:pt>
                <c:pt idx="350">
                  <c:v>44.41</c:v>
                </c:pt>
                <c:pt idx="351">
                  <c:v>28.13</c:v>
                </c:pt>
                <c:pt idx="352">
                  <c:v>30.35</c:v>
                </c:pt>
                <c:pt idx="353">
                  <c:v>30.31</c:v>
                </c:pt>
                <c:pt idx="354">
                  <c:v>33.340000000000003</c:v>
                </c:pt>
                <c:pt idx="355">
                  <c:v>41</c:v>
                </c:pt>
                <c:pt idx="356">
                  <c:v>37.159999999999997</c:v>
                </c:pt>
                <c:pt idx="357">
                  <c:v>38.18</c:v>
                </c:pt>
                <c:pt idx="358">
                  <c:v>40.53</c:v>
                </c:pt>
                <c:pt idx="359">
                  <c:v>38.19</c:v>
                </c:pt>
                <c:pt idx="360">
                  <c:v>50.21</c:v>
                </c:pt>
                <c:pt idx="361">
                  <c:v>39.119999999999997</c:v>
                </c:pt>
                <c:pt idx="362">
                  <c:v>39.94</c:v>
                </c:pt>
                <c:pt idx="363">
                  <c:v>33.869999999999997</c:v>
                </c:pt>
                <c:pt idx="364">
                  <c:v>40.76</c:v>
                </c:pt>
                <c:pt idx="365">
                  <c:v>35.549999999999997</c:v>
                </c:pt>
                <c:pt idx="366">
                  <c:v>36.68</c:v>
                </c:pt>
                <c:pt idx="367">
                  <c:v>43.46</c:v>
                </c:pt>
                <c:pt idx="368">
                  <c:v>40.409999999999997</c:v>
                </c:pt>
                <c:pt idx="369">
                  <c:v>35.82</c:v>
                </c:pt>
                <c:pt idx="370">
                  <c:v>46.21</c:v>
                </c:pt>
                <c:pt idx="371">
                  <c:v>34.880000000000003</c:v>
                </c:pt>
                <c:pt idx="372">
                  <c:v>45.5</c:v>
                </c:pt>
                <c:pt idx="373">
                  <c:v>39.18</c:v>
                </c:pt>
                <c:pt idx="374">
                  <c:v>45.91</c:v>
                </c:pt>
                <c:pt idx="375">
                  <c:v>42.32</c:v>
                </c:pt>
                <c:pt idx="376">
                  <c:v>42.48</c:v>
                </c:pt>
                <c:pt idx="377">
                  <c:v>36.36</c:v>
                </c:pt>
                <c:pt idx="378">
                  <c:v>37.08</c:v>
                </c:pt>
                <c:pt idx="379">
                  <c:v>44.69</c:v>
                </c:pt>
                <c:pt idx="380">
                  <c:v>43.79</c:v>
                </c:pt>
                <c:pt idx="381">
                  <c:v>42.49</c:v>
                </c:pt>
                <c:pt idx="382">
                  <c:v>39.85</c:v>
                </c:pt>
                <c:pt idx="383">
                  <c:v>44.94</c:v>
                </c:pt>
                <c:pt idx="384">
                  <c:v>42.14</c:v>
                </c:pt>
                <c:pt idx="385">
                  <c:v>34.200000000000003</c:v>
                </c:pt>
                <c:pt idx="386">
                  <c:v>37.380000000000003</c:v>
                </c:pt>
                <c:pt idx="387">
                  <c:v>37.68</c:v>
                </c:pt>
                <c:pt idx="388">
                  <c:v>39.44</c:v>
                </c:pt>
                <c:pt idx="389">
                  <c:v>37.61</c:v>
                </c:pt>
                <c:pt idx="390">
                  <c:v>44.67</c:v>
                </c:pt>
                <c:pt idx="391">
                  <c:v>45.03</c:v>
                </c:pt>
                <c:pt idx="392">
                  <c:v>44.36</c:v>
                </c:pt>
                <c:pt idx="393">
                  <c:v>42.7</c:v>
                </c:pt>
                <c:pt idx="394">
                  <c:v>50.09</c:v>
                </c:pt>
                <c:pt idx="395">
                  <c:v>49.34</c:v>
                </c:pt>
                <c:pt idx="396">
                  <c:v>31.99</c:v>
                </c:pt>
                <c:pt idx="397">
                  <c:v>46.54</c:v>
                </c:pt>
                <c:pt idx="398">
                  <c:v>37.909999999999997</c:v>
                </c:pt>
                <c:pt idx="399">
                  <c:v>47.12</c:v>
                </c:pt>
                <c:pt idx="400">
                  <c:v>47.64</c:v>
                </c:pt>
                <c:pt idx="401">
                  <c:v>40.72</c:v>
                </c:pt>
                <c:pt idx="402">
                  <c:v>33.97</c:v>
                </c:pt>
                <c:pt idx="403">
                  <c:v>54.27</c:v>
                </c:pt>
                <c:pt idx="404">
                  <c:v>40.44</c:v>
                </c:pt>
                <c:pt idx="405">
                  <c:v>49.66</c:v>
                </c:pt>
                <c:pt idx="406">
                  <c:v>42.35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C1CE-49E7-932F-4781CD420A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61932912"/>
        <c:axId val="1"/>
      </c:scatterChart>
      <c:dateAx>
        <c:axId val="1561932912"/>
        <c:scaling>
          <c:orientation val="minMax"/>
          <c:max val="46023"/>
          <c:min val="38353"/>
        </c:scaling>
        <c:delete val="0"/>
        <c:axPos val="b"/>
        <c:numFmt formatCode="[$-C0A]mmm\-yy;@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"/>
        <c:crosses val="autoZero"/>
        <c:auto val="0"/>
        <c:lblOffset val="100"/>
        <c:baseTimeUnit val="days"/>
        <c:majorUnit val="1"/>
        <c:majorTimeUnit val="years"/>
        <c:minorUnit val="13"/>
        <c:minorTimeUnit val="days"/>
      </c:dateAx>
      <c:valAx>
        <c:axId val="1"/>
        <c:scaling>
          <c:orientation val="minMax"/>
          <c:max val="400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8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CL"/>
                  <a:t>Sulfato total (mg/l)</a:t>
                </a:r>
              </a:p>
            </c:rich>
          </c:tx>
          <c:layout>
            <c:manualLayout>
              <c:xMode val="edge"/>
              <c:yMode val="edge"/>
              <c:x val="3.4220648069548928E-2"/>
              <c:y val="0.29302924255680163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561932912"/>
        <c:crosses val="autoZero"/>
        <c:crossBetween val="between"/>
        <c:majorUnit val="100"/>
      </c:valAx>
      <c:spPr>
        <a:solidFill>
          <a:schemeClr val="bg1"/>
        </a:solidFill>
        <a:ln w="12700">
          <a:solidFill>
            <a:srgbClr val="808080"/>
          </a:solidFill>
          <a:prstDash val="solid"/>
        </a:ln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19320466910949521"/>
          <c:y val="0.89274297728740726"/>
          <c:w val="0.61383289914039552"/>
          <c:h val="7.1839126169834788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  <a:effectLst>
          <a:outerShdw dist="35921" dir="2700000" algn="br">
            <a:srgbClr val="000000"/>
          </a:outerShdw>
        </a:effectLst>
      </c:spPr>
      <c:txPr>
        <a:bodyPr/>
        <a:lstStyle/>
        <a:p>
          <a:pPr>
            <a:defRPr sz="9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CL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CL" sz="1000" b="1" i="0" u="none" strike="noStrike" baseline="0">
                <a:effectLst/>
              </a:rPr>
              <a:t>Pozo 1AB Cuncumén abastecimiento agua Potable.</a:t>
            </a:r>
            <a:endParaRPr lang="es-CL" sz="1000"/>
          </a:p>
        </c:rich>
      </c:tx>
      <c:layout>
        <c:manualLayout>
          <c:xMode val="edge"/>
          <c:yMode val="edge"/>
          <c:x val="0.27116723910994806"/>
          <c:y val="7.9360312519074647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4380133492215549"/>
          <c:y val="0.1864348080271469"/>
          <c:w val="0.83371060071496994"/>
          <c:h val="0.52773764052248606"/>
        </c:manualLayout>
      </c:layout>
      <c:lineChart>
        <c:grouping val="standard"/>
        <c:varyColors val="0"/>
        <c:ser>
          <c:idx val="0"/>
          <c:order val="1"/>
          <c:tx>
            <c:strRef>
              <c:f>'1AB Cuncumen'!$E$1</c:f>
              <c:strCache>
                <c:ptCount val="1"/>
                <c:pt idx="0">
                  <c:v>Límite referencial NCh 1333 Molibdeno Total = 0,01 mg/l</c:v>
                </c:pt>
              </c:strCache>
            </c:strRef>
          </c:tx>
          <c:spPr>
            <a:ln w="28575">
              <a:noFill/>
            </a:ln>
          </c:spPr>
          <c:marker>
            <c:symbol val="none"/>
          </c:marker>
          <c:cat>
            <c:numRef>
              <c:f>'1AB Cuncumen'!$A$2:$A$245</c:f>
              <c:numCache>
                <c:formatCode>[$-C0A]mmm\-yy;@</c:formatCode>
                <c:ptCount val="244"/>
                <c:pt idx="0">
                  <c:v>38377</c:v>
                </c:pt>
                <c:pt idx="1">
                  <c:v>38393</c:v>
                </c:pt>
                <c:pt idx="2">
                  <c:v>38440</c:v>
                </c:pt>
                <c:pt idx="3">
                  <c:v>38462</c:v>
                </c:pt>
                <c:pt idx="4">
                  <c:v>38498</c:v>
                </c:pt>
                <c:pt idx="5">
                  <c:v>38535</c:v>
                </c:pt>
                <c:pt idx="6">
                  <c:v>38574</c:v>
                </c:pt>
                <c:pt idx="7">
                  <c:v>38603</c:v>
                </c:pt>
                <c:pt idx="8">
                  <c:v>38631</c:v>
                </c:pt>
                <c:pt idx="9">
                  <c:v>38664</c:v>
                </c:pt>
                <c:pt idx="10">
                  <c:v>38698</c:v>
                </c:pt>
                <c:pt idx="11">
                  <c:v>38727</c:v>
                </c:pt>
                <c:pt idx="12">
                  <c:v>38756</c:v>
                </c:pt>
                <c:pt idx="13">
                  <c:v>38798</c:v>
                </c:pt>
                <c:pt idx="14">
                  <c:v>38810</c:v>
                </c:pt>
                <c:pt idx="15">
                  <c:v>38841</c:v>
                </c:pt>
                <c:pt idx="16">
                  <c:v>38875</c:v>
                </c:pt>
                <c:pt idx="17">
                  <c:v>38926</c:v>
                </c:pt>
                <c:pt idx="18">
                  <c:v>38952</c:v>
                </c:pt>
                <c:pt idx="19">
                  <c:v>38961</c:v>
                </c:pt>
                <c:pt idx="20">
                  <c:v>39013</c:v>
                </c:pt>
                <c:pt idx="21">
                  <c:v>39034</c:v>
                </c:pt>
                <c:pt idx="22">
                  <c:v>39055</c:v>
                </c:pt>
                <c:pt idx="23">
                  <c:v>39084</c:v>
                </c:pt>
                <c:pt idx="24">
                  <c:v>39129</c:v>
                </c:pt>
                <c:pt idx="25">
                  <c:v>39161</c:v>
                </c:pt>
                <c:pt idx="26">
                  <c:v>39184</c:v>
                </c:pt>
                <c:pt idx="27">
                  <c:v>39232</c:v>
                </c:pt>
                <c:pt idx="28">
                  <c:v>39261</c:v>
                </c:pt>
                <c:pt idx="29">
                  <c:v>39273</c:v>
                </c:pt>
                <c:pt idx="30">
                  <c:v>39325</c:v>
                </c:pt>
                <c:pt idx="31">
                  <c:v>39332</c:v>
                </c:pt>
                <c:pt idx="32">
                  <c:v>39379</c:v>
                </c:pt>
                <c:pt idx="33">
                  <c:v>39412</c:v>
                </c:pt>
                <c:pt idx="34">
                  <c:v>39436</c:v>
                </c:pt>
                <c:pt idx="35">
                  <c:v>39478</c:v>
                </c:pt>
                <c:pt idx="36">
                  <c:v>39479</c:v>
                </c:pt>
                <c:pt idx="37">
                  <c:v>39519</c:v>
                </c:pt>
                <c:pt idx="38">
                  <c:v>39562</c:v>
                </c:pt>
                <c:pt idx="39">
                  <c:v>39582</c:v>
                </c:pt>
                <c:pt idx="40">
                  <c:v>39600</c:v>
                </c:pt>
                <c:pt idx="41">
                  <c:v>39630</c:v>
                </c:pt>
                <c:pt idx="42">
                  <c:v>39661</c:v>
                </c:pt>
                <c:pt idx="43">
                  <c:v>39694</c:v>
                </c:pt>
                <c:pt idx="44">
                  <c:v>39722</c:v>
                </c:pt>
                <c:pt idx="45">
                  <c:v>39753</c:v>
                </c:pt>
                <c:pt idx="46">
                  <c:v>39783</c:v>
                </c:pt>
                <c:pt idx="47">
                  <c:v>39814</c:v>
                </c:pt>
                <c:pt idx="48">
                  <c:v>39846</c:v>
                </c:pt>
                <c:pt idx="49">
                  <c:v>39875</c:v>
                </c:pt>
                <c:pt idx="50">
                  <c:v>39904</c:v>
                </c:pt>
                <c:pt idx="51">
                  <c:v>39934</c:v>
                </c:pt>
                <c:pt idx="52">
                  <c:v>39980</c:v>
                </c:pt>
                <c:pt idx="53">
                  <c:v>40013</c:v>
                </c:pt>
                <c:pt idx="54">
                  <c:v>40055</c:v>
                </c:pt>
                <c:pt idx="55">
                  <c:v>40057</c:v>
                </c:pt>
                <c:pt idx="56">
                  <c:v>40087</c:v>
                </c:pt>
                <c:pt idx="57">
                  <c:v>40147</c:v>
                </c:pt>
                <c:pt idx="58">
                  <c:v>40178</c:v>
                </c:pt>
                <c:pt idx="59">
                  <c:v>40179</c:v>
                </c:pt>
                <c:pt idx="60">
                  <c:v>40210</c:v>
                </c:pt>
                <c:pt idx="61">
                  <c:v>40263</c:v>
                </c:pt>
                <c:pt idx="62">
                  <c:v>40322</c:v>
                </c:pt>
                <c:pt idx="63">
                  <c:v>40293</c:v>
                </c:pt>
                <c:pt idx="64">
                  <c:v>40359</c:v>
                </c:pt>
                <c:pt idx="65">
                  <c:v>40389</c:v>
                </c:pt>
                <c:pt idx="66">
                  <c:v>40401</c:v>
                </c:pt>
                <c:pt idx="67">
                  <c:v>40434</c:v>
                </c:pt>
                <c:pt idx="68">
                  <c:v>40469</c:v>
                </c:pt>
                <c:pt idx="69">
                  <c:v>40483</c:v>
                </c:pt>
                <c:pt idx="70">
                  <c:v>40528</c:v>
                </c:pt>
                <c:pt idx="71">
                  <c:v>40555</c:v>
                </c:pt>
                <c:pt idx="72">
                  <c:v>40601</c:v>
                </c:pt>
                <c:pt idx="73">
                  <c:v>40603</c:v>
                </c:pt>
                <c:pt idx="74">
                  <c:v>40634</c:v>
                </c:pt>
                <c:pt idx="75">
                  <c:v>40689</c:v>
                </c:pt>
                <c:pt idx="76">
                  <c:v>40717</c:v>
                </c:pt>
                <c:pt idx="77">
                  <c:v>40755</c:v>
                </c:pt>
                <c:pt idx="78">
                  <c:v>40766</c:v>
                </c:pt>
                <c:pt idx="79">
                  <c:v>40809</c:v>
                </c:pt>
                <c:pt idx="80">
                  <c:v>40846</c:v>
                </c:pt>
                <c:pt idx="81">
                  <c:v>40877</c:v>
                </c:pt>
                <c:pt idx="82">
                  <c:v>40890</c:v>
                </c:pt>
                <c:pt idx="83">
                  <c:v>40914</c:v>
                </c:pt>
                <c:pt idx="84">
                  <c:v>40963</c:v>
                </c:pt>
                <c:pt idx="85">
                  <c:v>40991</c:v>
                </c:pt>
                <c:pt idx="86">
                  <c:v>41007</c:v>
                </c:pt>
                <c:pt idx="87">
                  <c:v>41037</c:v>
                </c:pt>
                <c:pt idx="88">
                  <c:v>41074</c:v>
                </c:pt>
                <c:pt idx="89">
                  <c:v>41103</c:v>
                </c:pt>
                <c:pt idx="90">
                  <c:v>41132</c:v>
                </c:pt>
                <c:pt idx="91">
                  <c:v>41161</c:v>
                </c:pt>
                <c:pt idx="92">
                  <c:v>41185</c:v>
                </c:pt>
                <c:pt idx="93">
                  <c:v>41242</c:v>
                </c:pt>
                <c:pt idx="94">
                  <c:v>41263</c:v>
                </c:pt>
                <c:pt idx="95">
                  <c:v>41283</c:v>
                </c:pt>
                <c:pt idx="96">
                  <c:v>41315</c:v>
                </c:pt>
                <c:pt idx="97">
                  <c:v>41344</c:v>
                </c:pt>
                <c:pt idx="98">
                  <c:v>41390</c:v>
                </c:pt>
                <c:pt idx="99">
                  <c:v>41425</c:v>
                </c:pt>
                <c:pt idx="100">
                  <c:v>41446</c:v>
                </c:pt>
                <c:pt idx="101">
                  <c:v>41477</c:v>
                </c:pt>
                <c:pt idx="102">
                  <c:v>41500</c:v>
                </c:pt>
                <c:pt idx="103">
                  <c:v>41547</c:v>
                </c:pt>
                <c:pt idx="104">
                  <c:v>41558</c:v>
                </c:pt>
                <c:pt idx="105">
                  <c:v>41607</c:v>
                </c:pt>
                <c:pt idx="106">
                  <c:v>41619</c:v>
                </c:pt>
                <c:pt idx="107">
                  <c:v>41668</c:v>
                </c:pt>
                <c:pt idx="108">
                  <c:v>41682</c:v>
                </c:pt>
                <c:pt idx="109">
                  <c:v>41724</c:v>
                </c:pt>
                <c:pt idx="110">
                  <c:v>41730</c:v>
                </c:pt>
                <c:pt idx="111">
                  <c:v>41785</c:v>
                </c:pt>
                <c:pt idx="112">
                  <c:v>41816</c:v>
                </c:pt>
                <c:pt idx="113">
                  <c:v>41850</c:v>
                </c:pt>
                <c:pt idx="114">
                  <c:v>41880</c:v>
                </c:pt>
                <c:pt idx="115">
                  <c:v>41908</c:v>
                </c:pt>
                <c:pt idx="116">
                  <c:v>41941</c:v>
                </c:pt>
                <c:pt idx="117">
                  <c:v>41968</c:v>
                </c:pt>
                <c:pt idx="118">
                  <c:v>42002</c:v>
                </c:pt>
                <c:pt idx="119">
                  <c:v>42027</c:v>
                </c:pt>
                <c:pt idx="120">
                  <c:v>42039</c:v>
                </c:pt>
                <c:pt idx="121">
                  <c:v>42083</c:v>
                </c:pt>
                <c:pt idx="122">
                  <c:v>42098</c:v>
                </c:pt>
                <c:pt idx="123">
                  <c:v>42128</c:v>
                </c:pt>
                <c:pt idx="124">
                  <c:v>42165</c:v>
                </c:pt>
                <c:pt idx="125">
                  <c:v>42214</c:v>
                </c:pt>
                <c:pt idx="126">
                  <c:v>42237</c:v>
                </c:pt>
                <c:pt idx="127">
                  <c:v>42249</c:v>
                </c:pt>
                <c:pt idx="128">
                  <c:v>42321</c:v>
                </c:pt>
                <c:pt idx="129">
                  <c:v>42349</c:v>
                </c:pt>
                <c:pt idx="130">
                  <c:v>42379</c:v>
                </c:pt>
                <c:pt idx="131">
                  <c:v>42408</c:v>
                </c:pt>
                <c:pt idx="132">
                  <c:v>42433</c:v>
                </c:pt>
                <c:pt idx="133">
                  <c:v>42473</c:v>
                </c:pt>
                <c:pt idx="134">
                  <c:v>42502</c:v>
                </c:pt>
                <c:pt idx="135">
                  <c:v>42531</c:v>
                </c:pt>
                <c:pt idx="136">
                  <c:v>42560</c:v>
                </c:pt>
                <c:pt idx="137">
                  <c:v>42590</c:v>
                </c:pt>
                <c:pt idx="138">
                  <c:v>42640</c:v>
                </c:pt>
                <c:pt idx="139">
                  <c:v>42660</c:v>
                </c:pt>
                <c:pt idx="140">
                  <c:v>42690</c:v>
                </c:pt>
                <c:pt idx="141">
                  <c:v>42710</c:v>
                </c:pt>
                <c:pt idx="142">
                  <c:v>42758</c:v>
                </c:pt>
                <c:pt idx="143">
                  <c:v>42782</c:v>
                </c:pt>
                <c:pt idx="144">
                  <c:v>42809</c:v>
                </c:pt>
                <c:pt idx="145">
                  <c:v>42828</c:v>
                </c:pt>
                <c:pt idx="146">
                  <c:v>42886</c:v>
                </c:pt>
                <c:pt idx="147">
                  <c:v>42894</c:v>
                </c:pt>
                <c:pt idx="148">
                  <c:v>42937</c:v>
                </c:pt>
                <c:pt idx="149">
                  <c:v>42977</c:v>
                </c:pt>
                <c:pt idx="150">
                  <c:v>42992</c:v>
                </c:pt>
                <c:pt idx="151">
                  <c:v>43024</c:v>
                </c:pt>
                <c:pt idx="152">
                  <c:v>43056</c:v>
                </c:pt>
                <c:pt idx="153">
                  <c:v>43080</c:v>
                </c:pt>
                <c:pt idx="154">
                  <c:v>43119</c:v>
                </c:pt>
                <c:pt idx="155">
                  <c:v>43150</c:v>
                </c:pt>
                <c:pt idx="156">
                  <c:v>43186</c:v>
                </c:pt>
                <c:pt idx="157">
                  <c:v>43203</c:v>
                </c:pt>
                <c:pt idx="158">
                  <c:v>43250</c:v>
                </c:pt>
                <c:pt idx="159">
                  <c:v>43258</c:v>
                </c:pt>
                <c:pt idx="160">
                  <c:v>43306</c:v>
                </c:pt>
                <c:pt idx="161">
                  <c:v>43339</c:v>
                </c:pt>
                <c:pt idx="162">
                  <c:v>43354</c:v>
                </c:pt>
                <c:pt idx="163">
                  <c:v>43397</c:v>
                </c:pt>
                <c:pt idx="164">
                  <c:v>43433</c:v>
                </c:pt>
                <c:pt idx="165">
                  <c:v>43446</c:v>
                </c:pt>
                <c:pt idx="166">
                  <c:v>43479</c:v>
                </c:pt>
                <c:pt idx="167">
                  <c:v>43513</c:v>
                </c:pt>
                <c:pt idx="168">
                  <c:v>43532</c:v>
                </c:pt>
                <c:pt idx="169">
                  <c:v>43563</c:v>
                </c:pt>
                <c:pt idx="170">
                  <c:v>43595</c:v>
                </c:pt>
                <c:pt idx="171">
                  <c:v>43633</c:v>
                </c:pt>
                <c:pt idx="172">
                  <c:v>43654</c:v>
                </c:pt>
                <c:pt idx="173">
                  <c:v>43682</c:v>
                </c:pt>
                <c:pt idx="174">
                  <c:v>43735</c:v>
                </c:pt>
                <c:pt idx="175">
                  <c:v>43747</c:v>
                </c:pt>
                <c:pt idx="176">
                  <c:v>43789</c:v>
                </c:pt>
                <c:pt idx="177">
                  <c:v>43818</c:v>
                </c:pt>
                <c:pt idx="178">
                  <c:v>43845</c:v>
                </c:pt>
                <c:pt idx="179">
                  <c:v>43867</c:v>
                </c:pt>
                <c:pt idx="180">
                  <c:v>43902</c:v>
                </c:pt>
                <c:pt idx="181">
                  <c:v>43948</c:v>
                </c:pt>
                <c:pt idx="182">
                  <c:v>43980</c:v>
                </c:pt>
                <c:pt idx="183">
                  <c:v>44001</c:v>
                </c:pt>
                <c:pt idx="184">
                  <c:v>44022</c:v>
                </c:pt>
                <c:pt idx="185">
                  <c:v>44069</c:v>
                </c:pt>
                <c:pt idx="186">
                  <c:v>44101</c:v>
                </c:pt>
                <c:pt idx="187">
                  <c:v>44128</c:v>
                </c:pt>
                <c:pt idx="188">
                  <c:v>44157</c:v>
                </c:pt>
                <c:pt idx="189">
                  <c:v>44179</c:v>
                </c:pt>
                <c:pt idx="190">
                  <c:v>44210</c:v>
                </c:pt>
                <c:pt idx="191">
                  <c:v>44246</c:v>
                </c:pt>
                <c:pt idx="192">
                  <c:v>44280</c:v>
                </c:pt>
                <c:pt idx="193">
                  <c:v>44309</c:v>
                </c:pt>
                <c:pt idx="194">
                  <c:v>44340</c:v>
                </c:pt>
                <c:pt idx="195">
                  <c:v>44369</c:v>
                </c:pt>
                <c:pt idx="196">
                  <c:v>44378</c:v>
                </c:pt>
                <c:pt idx="197">
                  <c:v>44435</c:v>
                </c:pt>
                <c:pt idx="198">
                  <c:v>44449</c:v>
                </c:pt>
                <c:pt idx="199">
                  <c:v>44490</c:v>
                </c:pt>
                <c:pt idx="200">
                  <c:v>44505</c:v>
                </c:pt>
                <c:pt idx="201">
                  <c:v>44545</c:v>
                </c:pt>
                <c:pt idx="202">
                  <c:v>44575</c:v>
                </c:pt>
                <c:pt idx="203">
                  <c:v>44616</c:v>
                </c:pt>
                <c:pt idx="204">
                  <c:v>44629</c:v>
                </c:pt>
                <c:pt idx="205">
                  <c:v>44673</c:v>
                </c:pt>
                <c:pt idx="206">
                  <c:v>44711</c:v>
                </c:pt>
                <c:pt idx="207">
                  <c:v>44741</c:v>
                </c:pt>
                <c:pt idx="208">
                  <c:v>44768</c:v>
                </c:pt>
                <c:pt idx="209">
                  <c:v>44795</c:v>
                </c:pt>
                <c:pt idx="210">
                  <c:v>44813</c:v>
                </c:pt>
                <c:pt idx="211">
                  <c:v>44860</c:v>
                </c:pt>
                <c:pt idx="212">
                  <c:v>44868</c:v>
                </c:pt>
                <c:pt idx="213">
                  <c:v>44923</c:v>
                </c:pt>
                <c:pt idx="214">
                  <c:v>44952</c:v>
                </c:pt>
                <c:pt idx="215">
                  <c:v>44981</c:v>
                </c:pt>
                <c:pt idx="216">
                  <c:v>45008</c:v>
                </c:pt>
                <c:pt idx="217">
                  <c:v>45036</c:v>
                </c:pt>
                <c:pt idx="218">
                  <c:v>45050</c:v>
                </c:pt>
                <c:pt idx="219">
                  <c:v>45093</c:v>
                </c:pt>
                <c:pt idx="220">
                  <c:v>45134</c:v>
                </c:pt>
                <c:pt idx="221">
                  <c:v>45160</c:v>
                </c:pt>
                <c:pt idx="222">
                  <c:v>45176</c:v>
                </c:pt>
                <c:pt idx="223">
                  <c:v>45219</c:v>
                </c:pt>
                <c:pt idx="224">
                  <c:v>45247</c:v>
                </c:pt>
                <c:pt idx="225">
                  <c:v>45283</c:v>
                </c:pt>
                <c:pt idx="226">
                  <c:v>45307</c:v>
                </c:pt>
                <c:pt idx="227">
                  <c:v>45345</c:v>
                </c:pt>
                <c:pt idx="228">
                  <c:v>45364</c:v>
                </c:pt>
                <c:pt idx="229">
                  <c:v>45399</c:v>
                </c:pt>
                <c:pt idx="230">
                  <c:v>45415</c:v>
                </c:pt>
                <c:pt idx="231">
                  <c:v>45470</c:v>
                </c:pt>
                <c:pt idx="232">
                  <c:v>45498</c:v>
                </c:pt>
                <c:pt idx="233">
                  <c:v>45531</c:v>
                </c:pt>
                <c:pt idx="234">
                  <c:v>45563</c:v>
                </c:pt>
                <c:pt idx="235">
                  <c:v>45576</c:v>
                </c:pt>
                <c:pt idx="236">
                  <c:v>45607</c:v>
                </c:pt>
                <c:pt idx="237">
                  <c:v>45635</c:v>
                </c:pt>
                <c:pt idx="238">
                  <c:v>45685</c:v>
                </c:pt>
                <c:pt idx="239">
                  <c:v>45701</c:v>
                </c:pt>
                <c:pt idx="240">
                  <c:v>45737</c:v>
                </c:pt>
                <c:pt idx="241">
                  <c:v>45761</c:v>
                </c:pt>
                <c:pt idx="242">
                  <c:v>45792</c:v>
                </c:pt>
                <c:pt idx="243">
                  <c:v>45829</c:v>
                </c:pt>
              </c:numCache>
            </c:numRef>
          </c:cat>
          <c:val>
            <c:numRef>
              <c:f>'1AB Cuncumen'!$E$2:$E$245</c:f>
              <c:numCache>
                <c:formatCode>General</c:formatCode>
                <c:ptCount val="244"/>
                <c:pt idx="0">
                  <c:v>0.01</c:v>
                </c:pt>
                <c:pt idx="1">
                  <c:v>0.01</c:v>
                </c:pt>
                <c:pt idx="2">
                  <c:v>0.01</c:v>
                </c:pt>
                <c:pt idx="3">
                  <c:v>0.01</c:v>
                </c:pt>
                <c:pt idx="4">
                  <c:v>0.01</c:v>
                </c:pt>
                <c:pt idx="5">
                  <c:v>0.01</c:v>
                </c:pt>
                <c:pt idx="6">
                  <c:v>0.01</c:v>
                </c:pt>
                <c:pt idx="7">
                  <c:v>0.01</c:v>
                </c:pt>
                <c:pt idx="8">
                  <c:v>0.01</c:v>
                </c:pt>
                <c:pt idx="9">
                  <c:v>0.01</c:v>
                </c:pt>
                <c:pt idx="10">
                  <c:v>0.01</c:v>
                </c:pt>
                <c:pt idx="11">
                  <c:v>0.01</c:v>
                </c:pt>
                <c:pt idx="12">
                  <c:v>0.01</c:v>
                </c:pt>
                <c:pt idx="13">
                  <c:v>0.01</c:v>
                </c:pt>
                <c:pt idx="14">
                  <c:v>0.01</c:v>
                </c:pt>
                <c:pt idx="15">
                  <c:v>0.01</c:v>
                </c:pt>
                <c:pt idx="16">
                  <c:v>0.01</c:v>
                </c:pt>
                <c:pt idx="17">
                  <c:v>0.01</c:v>
                </c:pt>
                <c:pt idx="18">
                  <c:v>0.01</c:v>
                </c:pt>
                <c:pt idx="19">
                  <c:v>0.01</c:v>
                </c:pt>
                <c:pt idx="20">
                  <c:v>0.01</c:v>
                </c:pt>
                <c:pt idx="21">
                  <c:v>0.01</c:v>
                </c:pt>
                <c:pt idx="22">
                  <c:v>0.01</c:v>
                </c:pt>
                <c:pt idx="23">
                  <c:v>0.01</c:v>
                </c:pt>
                <c:pt idx="24">
                  <c:v>0.01</c:v>
                </c:pt>
                <c:pt idx="25">
                  <c:v>0.01</c:v>
                </c:pt>
                <c:pt idx="26">
                  <c:v>0.01</c:v>
                </c:pt>
                <c:pt idx="27">
                  <c:v>0.01</c:v>
                </c:pt>
                <c:pt idx="28">
                  <c:v>0.01</c:v>
                </c:pt>
                <c:pt idx="29">
                  <c:v>0.01</c:v>
                </c:pt>
                <c:pt idx="30">
                  <c:v>0.01</c:v>
                </c:pt>
                <c:pt idx="31">
                  <c:v>0.01</c:v>
                </c:pt>
                <c:pt idx="32">
                  <c:v>0.01</c:v>
                </c:pt>
                <c:pt idx="33">
                  <c:v>0.01</c:v>
                </c:pt>
                <c:pt idx="34">
                  <c:v>0.01</c:v>
                </c:pt>
                <c:pt idx="35">
                  <c:v>0.01</c:v>
                </c:pt>
                <c:pt idx="36">
                  <c:v>0.01</c:v>
                </c:pt>
                <c:pt idx="37">
                  <c:v>0.01</c:v>
                </c:pt>
                <c:pt idx="38">
                  <c:v>0.01</c:v>
                </c:pt>
                <c:pt idx="39">
                  <c:v>0.01</c:v>
                </c:pt>
                <c:pt idx="40">
                  <c:v>0.01</c:v>
                </c:pt>
                <c:pt idx="41">
                  <c:v>0.01</c:v>
                </c:pt>
                <c:pt idx="42">
                  <c:v>0.01</c:v>
                </c:pt>
                <c:pt idx="43">
                  <c:v>0.01</c:v>
                </c:pt>
                <c:pt idx="44">
                  <c:v>0.01</c:v>
                </c:pt>
                <c:pt idx="45">
                  <c:v>0.01</c:v>
                </c:pt>
                <c:pt idx="46">
                  <c:v>0.01</c:v>
                </c:pt>
                <c:pt idx="47">
                  <c:v>0.01</c:v>
                </c:pt>
                <c:pt idx="48">
                  <c:v>0.01</c:v>
                </c:pt>
                <c:pt idx="49">
                  <c:v>0.01</c:v>
                </c:pt>
                <c:pt idx="50">
                  <c:v>0.01</c:v>
                </c:pt>
                <c:pt idx="51">
                  <c:v>0.01</c:v>
                </c:pt>
                <c:pt idx="52">
                  <c:v>0.01</c:v>
                </c:pt>
                <c:pt idx="53">
                  <c:v>0.01</c:v>
                </c:pt>
                <c:pt idx="54">
                  <c:v>0.01</c:v>
                </c:pt>
                <c:pt idx="55">
                  <c:v>0.01</c:v>
                </c:pt>
                <c:pt idx="56">
                  <c:v>0.01</c:v>
                </c:pt>
                <c:pt idx="57">
                  <c:v>0.01</c:v>
                </c:pt>
                <c:pt idx="58">
                  <c:v>0.01</c:v>
                </c:pt>
                <c:pt idx="59">
                  <c:v>0.01</c:v>
                </c:pt>
                <c:pt idx="60">
                  <c:v>0.01</c:v>
                </c:pt>
                <c:pt idx="61">
                  <c:v>0.01</c:v>
                </c:pt>
                <c:pt idx="62">
                  <c:v>0.01</c:v>
                </c:pt>
                <c:pt idx="63">
                  <c:v>0.01</c:v>
                </c:pt>
                <c:pt idx="64">
                  <c:v>0.01</c:v>
                </c:pt>
                <c:pt idx="65">
                  <c:v>0.01</c:v>
                </c:pt>
                <c:pt idx="66">
                  <c:v>0.01</c:v>
                </c:pt>
                <c:pt idx="67">
                  <c:v>0.01</c:v>
                </c:pt>
                <c:pt idx="68">
                  <c:v>0.01</c:v>
                </c:pt>
                <c:pt idx="69">
                  <c:v>0.01</c:v>
                </c:pt>
                <c:pt idx="70">
                  <c:v>0.01</c:v>
                </c:pt>
                <c:pt idx="71">
                  <c:v>0.01</c:v>
                </c:pt>
                <c:pt idx="72">
                  <c:v>0.01</c:v>
                </c:pt>
                <c:pt idx="73">
                  <c:v>0.01</c:v>
                </c:pt>
                <c:pt idx="74">
                  <c:v>0.01</c:v>
                </c:pt>
                <c:pt idx="75">
                  <c:v>0.01</c:v>
                </c:pt>
                <c:pt idx="76">
                  <c:v>0.01</c:v>
                </c:pt>
                <c:pt idx="77">
                  <c:v>0.01</c:v>
                </c:pt>
                <c:pt idx="78">
                  <c:v>0.01</c:v>
                </c:pt>
                <c:pt idx="79">
                  <c:v>0.01</c:v>
                </c:pt>
                <c:pt idx="80">
                  <c:v>0.01</c:v>
                </c:pt>
                <c:pt idx="81">
                  <c:v>0.01</c:v>
                </c:pt>
                <c:pt idx="82">
                  <c:v>0.01</c:v>
                </c:pt>
                <c:pt idx="83">
                  <c:v>0.01</c:v>
                </c:pt>
                <c:pt idx="84">
                  <c:v>0.01</c:v>
                </c:pt>
                <c:pt idx="85">
                  <c:v>0.01</c:v>
                </c:pt>
                <c:pt idx="86">
                  <c:v>0.01</c:v>
                </c:pt>
                <c:pt idx="87">
                  <c:v>0.01</c:v>
                </c:pt>
                <c:pt idx="88">
                  <c:v>0.01</c:v>
                </c:pt>
                <c:pt idx="89">
                  <c:v>0.01</c:v>
                </c:pt>
                <c:pt idx="90">
                  <c:v>0.01</c:v>
                </c:pt>
                <c:pt idx="91">
                  <c:v>0.01</c:v>
                </c:pt>
                <c:pt idx="92">
                  <c:v>0.01</c:v>
                </c:pt>
                <c:pt idx="93">
                  <c:v>0.01</c:v>
                </c:pt>
                <c:pt idx="94">
                  <c:v>0.01</c:v>
                </c:pt>
                <c:pt idx="95">
                  <c:v>0.01</c:v>
                </c:pt>
                <c:pt idx="96">
                  <c:v>0.01</c:v>
                </c:pt>
                <c:pt idx="97">
                  <c:v>0.01</c:v>
                </c:pt>
                <c:pt idx="98">
                  <c:v>0.01</c:v>
                </c:pt>
                <c:pt idx="99">
                  <c:v>0.01</c:v>
                </c:pt>
                <c:pt idx="100">
                  <c:v>0.01</c:v>
                </c:pt>
                <c:pt idx="101">
                  <c:v>0.01</c:v>
                </c:pt>
                <c:pt idx="102">
                  <c:v>0.01</c:v>
                </c:pt>
                <c:pt idx="103">
                  <c:v>0.01</c:v>
                </c:pt>
                <c:pt idx="104">
                  <c:v>0.01</c:v>
                </c:pt>
                <c:pt idx="105">
                  <c:v>0.01</c:v>
                </c:pt>
                <c:pt idx="106">
                  <c:v>0.01</c:v>
                </c:pt>
                <c:pt idx="107">
                  <c:v>0.01</c:v>
                </c:pt>
                <c:pt idx="108">
                  <c:v>0.01</c:v>
                </c:pt>
                <c:pt idx="109">
                  <c:v>0.01</c:v>
                </c:pt>
                <c:pt idx="110">
                  <c:v>0.01</c:v>
                </c:pt>
                <c:pt idx="111">
                  <c:v>0.01</c:v>
                </c:pt>
                <c:pt idx="112">
                  <c:v>0.01</c:v>
                </c:pt>
                <c:pt idx="113">
                  <c:v>0.01</c:v>
                </c:pt>
                <c:pt idx="114">
                  <c:v>0.01</c:v>
                </c:pt>
                <c:pt idx="115">
                  <c:v>0.01</c:v>
                </c:pt>
                <c:pt idx="116">
                  <c:v>0.01</c:v>
                </c:pt>
                <c:pt idx="117">
                  <c:v>0.01</c:v>
                </c:pt>
                <c:pt idx="118">
                  <c:v>0.01</c:v>
                </c:pt>
                <c:pt idx="119">
                  <c:v>0.01</c:v>
                </c:pt>
                <c:pt idx="120">
                  <c:v>0.01</c:v>
                </c:pt>
                <c:pt idx="121">
                  <c:v>0.01</c:v>
                </c:pt>
                <c:pt idx="122">
                  <c:v>0.01</c:v>
                </c:pt>
                <c:pt idx="123">
                  <c:v>0.01</c:v>
                </c:pt>
                <c:pt idx="124">
                  <c:v>0.01</c:v>
                </c:pt>
                <c:pt idx="125">
                  <c:v>0.01</c:v>
                </c:pt>
                <c:pt idx="126">
                  <c:v>0.01</c:v>
                </c:pt>
                <c:pt idx="127">
                  <c:v>0.01</c:v>
                </c:pt>
                <c:pt idx="128">
                  <c:v>0.01</c:v>
                </c:pt>
                <c:pt idx="129">
                  <c:v>0.01</c:v>
                </c:pt>
                <c:pt idx="130">
                  <c:v>0.01</c:v>
                </c:pt>
                <c:pt idx="131">
                  <c:v>0.01</c:v>
                </c:pt>
                <c:pt idx="132">
                  <c:v>0.01</c:v>
                </c:pt>
                <c:pt idx="133">
                  <c:v>0.01</c:v>
                </c:pt>
                <c:pt idx="134">
                  <c:v>0.01</c:v>
                </c:pt>
                <c:pt idx="135">
                  <c:v>0.01</c:v>
                </c:pt>
                <c:pt idx="136">
                  <c:v>0.01</c:v>
                </c:pt>
                <c:pt idx="137">
                  <c:v>0.01</c:v>
                </c:pt>
                <c:pt idx="138">
                  <c:v>0.01</c:v>
                </c:pt>
                <c:pt idx="139">
                  <c:v>0.01</c:v>
                </c:pt>
                <c:pt idx="140">
                  <c:v>0.01</c:v>
                </c:pt>
                <c:pt idx="141">
                  <c:v>0.01</c:v>
                </c:pt>
                <c:pt idx="142">
                  <c:v>0.01</c:v>
                </c:pt>
                <c:pt idx="143">
                  <c:v>0.01</c:v>
                </c:pt>
                <c:pt idx="144">
                  <c:v>0.01</c:v>
                </c:pt>
                <c:pt idx="145">
                  <c:v>0.01</c:v>
                </c:pt>
                <c:pt idx="146">
                  <c:v>0.01</c:v>
                </c:pt>
                <c:pt idx="147">
                  <c:v>0.01</c:v>
                </c:pt>
                <c:pt idx="148">
                  <c:v>0.01</c:v>
                </c:pt>
                <c:pt idx="149">
                  <c:v>0.01</c:v>
                </c:pt>
                <c:pt idx="150">
                  <c:v>0.01</c:v>
                </c:pt>
                <c:pt idx="151">
                  <c:v>0.01</c:v>
                </c:pt>
                <c:pt idx="152">
                  <c:v>0.01</c:v>
                </c:pt>
                <c:pt idx="153">
                  <c:v>0.01</c:v>
                </c:pt>
                <c:pt idx="154">
                  <c:v>0.01</c:v>
                </c:pt>
                <c:pt idx="155">
                  <c:v>0.01</c:v>
                </c:pt>
                <c:pt idx="156">
                  <c:v>0.01</c:v>
                </c:pt>
                <c:pt idx="157">
                  <c:v>0.01</c:v>
                </c:pt>
                <c:pt idx="158">
                  <c:v>0.01</c:v>
                </c:pt>
                <c:pt idx="159">
                  <c:v>0.01</c:v>
                </c:pt>
                <c:pt idx="160">
                  <c:v>0.01</c:v>
                </c:pt>
                <c:pt idx="161">
                  <c:v>0.01</c:v>
                </c:pt>
                <c:pt idx="162">
                  <c:v>0.01</c:v>
                </c:pt>
                <c:pt idx="163">
                  <c:v>0.01</c:v>
                </c:pt>
                <c:pt idx="164">
                  <c:v>0.01</c:v>
                </c:pt>
                <c:pt idx="165">
                  <c:v>0.01</c:v>
                </c:pt>
                <c:pt idx="166">
                  <c:v>0.01</c:v>
                </c:pt>
                <c:pt idx="167">
                  <c:v>0.01</c:v>
                </c:pt>
                <c:pt idx="168">
                  <c:v>0.01</c:v>
                </c:pt>
                <c:pt idx="169">
                  <c:v>0.01</c:v>
                </c:pt>
                <c:pt idx="170">
                  <c:v>0.01</c:v>
                </c:pt>
                <c:pt idx="171">
                  <c:v>0.01</c:v>
                </c:pt>
                <c:pt idx="172">
                  <c:v>0.01</c:v>
                </c:pt>
                <c:pt idx="173">
                  <c:v>0.01</c:v>
                </c:pt>
                <c:pt idx="174">
                  <c:v>0.01</c:v>
                </c:pt>
                <c:pt idx="175">
                  <c:v>0.01</c:v>
                </c:pt>
                <c:pt idx="176">
                  <c:v>0.01</c:v>
                </c:pt>
                <c:pt idx="177">
                  <c:v>0.01</c:v>
                </c:pt>
                <c:pt idx="178">
                  <c:v>0.01</c:v>
                </c:pt>
                <c:pt idx="179">
                  <c:v>0.01</c:v>
                </c:pt>
                <c:pt idx="180">
                  <c:v>0.01</c:v>
                </c:pt>
                <c:pt idx="181">
                  <c:v>0.01</c:v>
                </c:pt>
                <c:pt idx="182">
                  <c:v>0.01</c:v>
                </c:pt>
                <c:pt idx="183">
                  <c:v>0.01</c:v>
                </c:pt>
                <c:pt idx="184">
                  <c:v>0.01</c:v>
                </c:pt>
                <c:pt idx="185">
                  <c:v>0.01</c:v>
                </c:pt>
                <c:pt idx="186">
                  <c:v>0.01</c:v>
                </c:pt>
                <c:pt idx="187">
                  <c:v>0.01</c:v>
                </c:pt>
                <c:pt idx="188">
                  <c:v>0.01</c:v>
                </c:pt>
                <c:pt idx="189">
                  <c:v>0.01</c:v>
                </c:pt>
                <c:pt idx="190">
                  <c:v>0.01</c:v>
                </c:pt>
                <c:pt idx="191">
                  <c:v>0.01</c:v>
                </c:pt>
                <c:pt idx="192">
                  <c:v>0.01</c:v>
                </c:pt>
                <c:pt idx="193">
                  <c:v>0.01</c:v>
                </c:pt>
                <c:pt idx="194">
                  <c:v>0.01</c:v>
                </c:pt>
                <c:pt idx="195">
                  <c:v>0.01</c:v>
                </c:pt>
                <c:pt idx="196">
                  <c:v>0.01</c:v>
                </c:pt>
                <c:pt idx="197">
                  <c:v>0.01</c:v>
                </c:pt>
                <c:pt idx="198">
                  <c:v>0.01</c:v>
                </c:pt>
                <c:pt idx="199">
                  <c:v>0.01</c:v>
                </c:pt>
                <c:pt idx="200">
                  <c:v>0.01</c:v>
                </c:pt>
                <c:pt idx="201">
                  <c:v>0.01</c:v>
                </c:pt>
                <c:pt idx="202">
                  <c:v>0.01</c:v>
                </c:pt>
                <c:pt idx="203">
                  <c:v>0.01</c:v>
                </c:pt>
                <c:pt idx="204">
                  <c:v>0.01</c:v>
                </c:pt>
                <c:pt idx="205">
                  <c:v>0.01</c:v>
                </c:pt>
                <c:pt idx="206">
                  <c:v>0.01</c:v>
                </c:pt>
                <c:pt idx="207">
                  <c:v>0.01</c:v>
                </c:pt>
                <c:pt idx="208">
                  <c:v>0.01</c:v>
                </c:pt>
                <c:pt idx="209">
                  <c:v>0.01</c:v>
                </c:pt>
                <c:pt idx="210">
                  <c:v>0.01</c:v>
                </c:pt>
                <c:pt idx="211">
                  <c:v>0.01</c:v>
                </c:pt>
                <c:pt idx="212">
                  <c:v>0.01</c:v>
                </c:pt>
                <c:pt idx="213">
                  <c:v>0.01</c:v>
                </c:pt>
                <c:pt idx="214">
                  <c:v>0.01</c:v>
                </c:pt>
                <c:pt idx="215">
                  <c:v>0.01</c:v>
                </c:pt>
                <c:pt idx="216">
                  <c:v>0.01</c:v>
                </c:pt>
                <c:pt idx="217">
                  <c:v>0.01</c:v>
                </c:pt>
                <c:pt idx="218">
                  <c:v>0.01</c:v>
                </c:pt>
                <c:pt idx="219">
                  <c:v>0.01</c:v>
                </c:pt>
                <c:pt idx="220">
                  <c:v>0.01</c:v>
                </c:pt>
                <c:pt idx="221">
                  <c:v>0.01</c:v>
                </c:pt>
                <c:pt idx="222">
                  <c:v>0.01</c:v>
                </c:pt>
                <c:pt idx="223">
                  <c:v>0.01</c:v>
                </c:pt>
                <c:pt idx="224">
                  <c:v>0.01</c:v>
                </c:pt>
                <c:pt idx="225">
                  <c:v>0.01</c:v>
                </c:pt>
                <c:pt idx="226">
                  <c:v>0.01</c:v>
                </c:pt>
                <c:pt idx="227">
                  <c:v>0.01</c:v>
                </c:pt>
                <c:pt idx="228">
                  <c:v>0.01</c:v>
                </c:pt>
                <c:pt idx="229">
                  <c:v>0.01</c:v>
                </c:pt>
                <c:pt idx="230">
                  <c:v>0.01</c:v>
                </c:pt>
                <c:pt idx="231">
                  <c:v>0.01</c:v>
                </c:pt>
                <c:pt idx="232">
                  <c:v>0.01</c:v>
                </c:pt>
                <c:pt idx="233">
                  <c:v>0.01</c:v>
                </c:pt>
                <c:pt idx="234">
                  <c:v>0.01</c:v>
                </c:pt>
                <c:pt idx="235">
                  <c:v>0.01</c:v>
                </c:pt>
                <c:pt idx="236">
                  <c:v>0.01</c:v>
                </c:pt>
                <c:pt idx="237">
                  <c:v>0.01</c:v>
                </c:pt>
                <c:pt idx="238">
                  <c:v>0.01</c:v>
                </c:pt>
                <c:pt idx="239">
                  <c:v>0.01</c:v>
                </c:pt>
                <c:pt idx="240">
                  <c:v>0.01</c:v>
                </c:pt>
                <c:pt idx="241">
                  <c:v>0.01</c:v>
                </c:pt>
                <c:pt idx="242">
                  <c:v>0.01</c:v>
                </c:pt>
                <c:pt idx="243">
                  <c:v>0.01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A12-47CE-999E-DF90192C0E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53862432"/>
        <c:axId val="1"/>
      </c:lineChart>
      <c:scatterChart>
        <c:scatterStyle val="lineMarker"/>
        <c:varyColors val="0"/>
        <c:ser>
          <c:idx val="1"/>
          <c:order val="0"/>
          <c:tx>
            <c:strRef>
              <c:f>'1AB Cuncumen'!$D$1</c:f>
              <c:strCache>
                <c:ptCount val="1"/>
                <c:pt idx="0">
                  <c:v>Concentración Molibdeno (mg/l)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7"/>
            <c:spPr>
              <a:solidFill>
                <a:schemeClr val="accent1"/>
              </a:solidFill>
              <a:ln>
                <a:solidFill>
                  <a:schemeClr val="tx2"/>
                </a:solidFill>
              </a:ln>
            </c:spPr>
          </c:marker>
          <c:xVal>
            <c:numRef>
              <c:f>'1AB Cuncumen'!$A$2:$A$245</c:f>
              <c:numCache>
                <c:formatCode>[$-C0A]mmm\-yy;@</c:formatCode>
                <c:ptCount val="244"/>
                <c:pt idx="0">
                  <c:v>38377</c:v>
                </c:pt>
                <c:pt idx="1">
                  <c:v>38393</c:v>
                </c:pt>
                <c:pt idx="2">
                  <c:v>38440</c:v>
                </c:pt>
                <c:pt idx="3">
                  <c:v>38462</c:v>
                </c:pt>
                <c:pt idx="4">
                  <c:v>38498</c:v>
                </c:pt>
                <c:pt idx="5">
                  <c:v>38535</c:v>
                </c:pt>
                <c:pt idx="6">
                  <c:v>38574</c:v>
                </c:pt>
                <c:pt idx="7">
                  <c:v>38603</c:v>
                </c:pt>
                <c:pt idx="8">
                  <c:v>38631</c:v>
                </c:pt>
                <c:pt idx="9">
                  <c:v>38664</c:v>
                </c:pt>
                <c:pt idx="10">
                  <c:v>38698</c:v>
                </c:pt>
                <c:pt idx="11">
                  <c:v>38727</c:v>
                </c:pt>
                <c:pt idx="12">
                  <c:v>38756</c:v>
                </c:pt>
                <c:pt idx="13">
                  <c:v>38798</c:v>
                </c:pt>
                <c:pt idx="14">
                  <c:v>38810</c:v>
                </c:pt>
                <c:pt idx="15">
                  <c:v>38841</c:v>
                </c:pt>
                <c:pt idx="16">
                  <c:v>38875</c:v>
                </c:pt>
                <c:pt idx="17">
                  <c:v>38926</c:v>
                </c:pt>
                <c:pt idx="18">
                  <c:v>38952</c:v>
                </c:pt>
                <c:pt idx="19">
                  <c:v>38961</c:v>
                </c:pt>
                <c:pt idx="20">
                  <c:v>39013</c:v>
                </c:pt>
                <c:pt idx="21">
                  <c:v>39034</c:v>
                </c:pt>
                <c:pt idx="22">
                  <c:v>39055</c:v>
                </c:pt>
                <c:pt idx="23">
                  <c:v>39084</c:v>
                </c:pt>
                <c:pt idx="24">
                  <c:v>39129</c:v>
                </c:pt>
                <c:pt idx="25">
                  <c:v>39161</c:v>
                </c:pt>
                <c:pt idx="26">
                  <c:v>39184</c:v>
                </c:pt>
                <c:pt idx="27">
                  <c:v>39232</c:v>
                </c:pt>
                <c:pt idx="28">
                  <c:v>39261</c:v>
                </c:pt>
                <c:pt idx="29">
                  <c:v>39273</c:v>
                </c:pt>
                <c:pt idx="30">
                  <c:v>39325</c:v>
                </c:pt>
                <c:pt idx="31">
                  <c:v>39332</c:v>
                </c:pt>
                <c:pt idx="32">
                  <c:v>39379</c:v>
                </c:pt>
                <c:pt idx="33">
                  <c:v>39412</c:v>
                </c:pt>
                <c:pt idx="34">
                  <c:v>39436</c:v>
                </c:pt>
                <c:pt idx="35">
                  <c:v>39478</c:v>
                </c:pt>
                <c:pt idx="36">
                  <c:v>39479</c:v>
                </c:pt>
                <c:pt idx="37">
                  <c:v>39519</c:v>
                </c:pt>
                <c:pt idx="38">
                  <c:v>39562</c:v>
                </c:pt>
                <c:pt idx="39">
                  <c:v>39582</c:v>
                </c:pt>
                <c:pt idx="40">
                  <c:v>39600</c:v>
                </c:pt>
                <c:pt idx="41">
                  <c:v>39630</c:v>
                </c:pt>
                <c:pt idx="42">
                  <c:v>39661</c:v>
                </c:pt>
                <c:pt idx="43">
                  <c:v>39694</c:v>
                </c:pt>
                <c:pt idx="44">
                  <c:v>39722</c:v>
                </c:pt>
                <c:pt idx="45">
                  <c:v>39753</c:v>
                </c:pt>
                <c:pt idx="46">
                  <c:v>39783</c:v>
                </c:pt>
                <c:pt idx="47">
                  <c:v>39814</c:v>
                </c:pt>
                <c:pt idx="48">
                  <c:v>39846</c:v>
                </c:pt>
                <c:pt idx="49">
                  <c:v>39875</c:v>
                </c:pt>
                <c:pt idx="50">
                  <c:v>39904</c:v>
                </c:pt>
                <c:pt idx="51">
                  <c:v>39934</c:v>
                </c:pt>
                <c:pt idx="52">
                  <c:v>39980</c:v>
                </c:pt>
                <c:pt idx="53">
                  <c:v>40013</c:v>
                </c:pt>
                <c:pt idx="54">
                  <c:v>40055</c:v>
                </c:pt>
                <c:pt idx="55">
                  <c:v>40057</c:v>
                </c:pt>
                <c:pt idx="56">
                  <c:v>40087</c:v>
                </c:pt>
                <c:pt idx="57">
                  <c:v>40147</c:v>
                </c:pt>
                <c:pt idx="58">
                  <c:v>40178</c:v>
                </c:pt>
                <c:pt idx="59">
                  <c:v>40179</c:v>
                </c:pt>
                <c:pt idx="60">
                  <c:v>40210</c:v>
                </c:pt>
                <c:pt idx="61">
                  <c:v>40263</c:v>
                </c:pt>
                <c:pt idx="62">
                  <c:v>40322</c:v>
                </c:pt>
                <c:pt idx="63">
                  <c:v>40293</c:v>
                </c:pt>
                <c:pt idx="64">
                  <c:v>40359</c:v>
                </c:pt>
                <c:pt idx="65">
                  <c:v>40389</c:v>
                </c:pt>
                <c:pt idx="66">
                  <c:v>40401</c:v>
                </c:pt>
                <c:pt idx="67">
                  <c:v>40434</c:v>
                </c:pt>
                <c:pt idx="68">
                  <c:v>40469</c:v>
                </c:pt>
                <c:pt idx="69">
                  <c:v>40483</c:v>
                </c:pt>
                <c:pt idx="70">
                  <c:v>40528</c:v>
                </c:pt>
                <c:pt idx="71">
                  <c:v>40555</c:v>
                </c:pt>
                <c:pt idx="72">
                  <c:v>40601</c:v>
                </c:pt>
                <c:pt idx="73">
                  <c:v>40603</c:v>
                </c:pt>
                <c:pt idx="74">
                  <c:v>40634</c:v>
                </c:pt>
                <c:pt idx="75">
                  <c:v>40689</c:v>
                </c:pt>
                <c:pt idx="76">
                  <c:v>40717</c:v>
                </c:pt>
                <c:pt idx="77">
                  <c:v>40755</c:v>
                </c:pt>
                <c:pt idx="78">
                  <c:v>40766</c:v>
                </c:pt>
                <c:pt idx="79">
                  <c:v>40809</c:v>
                </c:pt>
                <c:pt idx="80">
                  <c:v>40846</c:v>
                </c:pt>
                <c:pt idx="81">
                  <c:v>40877</c:v>
                </c:pt>
                <c:pt idx="82">
                  <c:v>40890</c:v>
                </c:pt>
                <c:pt idx="83">
                  <c:v>40914</c:v>
                </c:pt>
                <c:pt idx="84">
                  <c:v>40963</c:v>
                </c:pt>
                <c:pt idx="85">
                  <c:v>40991</c:v>
                </c:pt>
                <c:pt idx="86">
                  <c:v>41007</c:v>
                </c:pt>
                <c:pt idx="87">
                  <c:v>41037</c:v>
                </c:pt>
                <c:pt idx="88">
                  <c:v>41074</c:v>
                </c:pt>
                <c:pt idx="89">
                  <c:v>41103</c:v>
                </c:pt>
                <c:pt idx="90">
                  <c:v>41132</c:v>
                </c:pt>
                <c:pt idx="91">
                  <c:v>41161</c:v>
                </c:pt>
                <c:pt idx="92">
                  <c:v>41185</c:v>
                </c:pt>
                <c:pt idx="93">
                  <c:v>41242</c:v>
                </c:pt>
                <c:pt idx="94">
                  <c:v>41263</c:v>
                </c:pt>
                <c:pt idx="95">
                  <c:v>41283</c:v>
                </c:pt>
                <c:pt idx="96">
                  <c:v>41315</c:v>
                </c:pt>
                <c:pt idx="97">
                  <c:v>41344</c:v>
                </c:pt>
                <c:pt idx="98">
                  <c:v>41390</c:v>
                </c:pt>
                <c:pt idx="99">
                  <c:v>41425</c:v>
                </c:pt>
                <c:pt idx="100">
                  <c:v>41446</c:v>
                </c:pt>
                <c:pt idx="101">
                  <c:v>41477</c:v>
                </c:pt>
                <c:pt idx="102">
                  <c:v>41500</c:v>
                </c:pt>
                <c:pt idx="103">
                  <c:v>41547</c:v>
                </c:pt>
                <c:pt idx="104">
                  <c:v>41558</c:v>
                </c:pt>
                <c:pt idx="105">
                  <c:v>41607</c:v>
                </c:pt>
                <c:pt idx="106">
                  <c:v>41619</c:v>
                </c:pt>
                <c:pt idx="107">
                  <c:v>41668</c:v>
                </c:pt>
                <c:pt idx="108">
                  <c:v>41682</c:v>
                </c:pt>
                <c:pt idx="109">
                  <c:v>41724</c:v>
                </c:pt>
                <c:pt idx="110">
                  <c:v>41730</c:v>
                </c:pt>
                <c:pt idx="111">
                  <c:v>41785</c:v>
                </c:pt>
                <c:pt idx="112">
                  <c:v>41816</c:v>
                </c:pt>
                <c:pt idx="113">
                  <c:v>41850</c:v>
                </c:pt>
                <c:pt idx="114">
                  <c:v>41880</c:v>
                </c:pt>
                <c:pt idx="115">
                  <c:v>41908</c:v>
                </c:pt>
                <c:pt idx="116">
                  <c:v>41941</c:v>
                </c:pt>
                <c:pt idx="117">
                  <c:v>41968</c:v>
                </c:pt>
                <c:pt idx="118">
                  <c:v>42002</c:v>
                </c:pt>
                <c:pt idx="119">
                  <c:v>42027</c:v>
                </c:pt>
                <c:pt idx="120">
                  <c:v>42039</c:v>
                </c:pt>
                <c:pt idx="121">
                  <c:v>42083</c:v>
                </c:pt>
                <c:pt idx="122">
                  <c:v>42098</c:v>
                </c:pt>
                <c:pt idx="123">
                  <c:v>42128</c:v>
                </c:pt>
                <c:pt idx="124">
                  <c:v>42165</c:v>
                </c:pt>
                <c:pt idx="125">
                  <c:v>42214</c:v>
                </c:pt>
                <c:pt idx="126">
                  <c:v>42237</c:v>
                </c:pt>
                <c:pt idx="127">
                  <c:v>42249</c:v>
                </c:pt>
                <c:pt idx="128">
                  <c:v>42321</c:v>
                </c:pt>
                <c:pt idx="129">
                  <c:v>42349</c:v>
                </c:pt>
                <c:pt idx="130">
                  <c:v>42379</c:v>
                </c:pt>
                <c:pt idx="131">
                  <c:v>42408</c:v>
                </c:pt>
                <c:pt idx="132">
                  <c:v>42433</c:v>
                </c:pt>
                <c:pt idx="133">
                  <c:v>42473</c:v>
                </c:pt>
                <c:pt idx="134">
                  <c:v>42502</c:v>
                </c:pt>
                <c:pt idx="135">
                  <c:v>42531</c:v>
                </c:pt>
                <c:pt idx="136">
                  <c:v>42560</c:v>
                </c:pt>
                <c:pt idx="137">
                  <c:v>42590</c:v>
                </c:pt>
                <c:pt idx="138">
                  <c:v>42640</c:v>
                </c:pt>
                <c:pt idx="139">
                  <c:v>42660</c:v>
                </c:pt>
                <c:pt idx="140">
                  <c:v>42690</c:v>
                </c:pt>
                <c:pt idx="141">
                  <c:v>42710</c:v>
                </c:pt>
                <c:pt idx="142">
                  <c:v>42758</c:v>
                </c:pt>
                <c:pt idx="143">
                  <c:v>42782</c:v>
                </c:pt>
                <c:pt idx="144">
                  <c:v>42809</c:v>
                </c:pt>
                <c:pt idx="145">
                  <c:v>42828</c:v>
                </c:pt>
                <c:pt idx="146">
                  <c:v>42886</c:v>
                </c:pt>
                <c:pt idx="147">
                  <c:v>42894</c:v>
                </c:pt>
                <c:pt idx="148">
                  <c:v>42937</c:v>
                </c:pt>
                <c:pt idx="149">
                  <c:v>42977</c:v>
                </c:pt>
                <c:pt idx="150">
                  <c:v>42992</c:v>
                </c:pt>
                <c:pt idx="151">
                  <c:v>43024</c:v>
                </c:pt>
                <c:pt idx="152">
                  <c:v>43056</c:v>
                </c:pt>
                <c:pt idx="153">
                  <c:v>43080</c:v>
                </c:pt>
                <c:pt idx="154">
                  <c:v>43119</c:v>
                </c:pt>
                <c:pt idx="155">
                  <c:v>43150</c:v>
                </c:pt>
                <c:pt idx="156">
                  <c:v>43186</c:v>
                </c:pt>
                <c:pt idx="157">
                  <c:v>43203</c:v>
                </c:pt>
                <c:pt idx="158">
                  <c:v>43250</c:v>
                </c:pt>
                <c:pt idx="159">
                  <c:v>43258</c:v>
                </c:pt>
                <c:pt idx="160">
                  <c:v>43306</c:v>
                </c:pt>
                <c:pt idx="161">
                  <c:v>43339</c:v>
                </c:pt>
                <c:pt idx="162">
                  <c:v>43354</c:v>
                </c:pt>
                <c:pt idx="163">
                  <c:v>43397</c:v>
                </c:pt>
                <c:pt idx="164">
                  <c:v>43433</c:v>
                </c:pt>
                <c:pt idx="165">
                  <c:v>43446</c:v>
                </c:pt>
                <c:pt idx="166">
                  <c:v>43479</c:v>
                </c:pt>
                <c:pt idx="167">
                  <c:v>43513</c:v>
                </c:pt>
                <c:pt idx="168">
                  <c:v>43532</c:v>
                </c:pt>
                <c:pt idx="169">
                  <c:v>43563</c:v>
                </c:pt>
                <c:pt idx="170">
                  <c:v>43595</c:v>
                </c:pt>
                <c:pt idx="171">
                  <c:v>43633</c:v>
                </c:pt>
                <c:pt idx="172">
                  <c:v>43654</c:v>
                </c:pt>
                <c:pt idx="173">
                  <c:v>43682</c:v>
                </c:pt>
                <c:pt idx="174">
                  <c:v>43735</c:v>
                </c:pt>
                <c:pt idx="175">
                  <c:v>43747</c:v>
                </c:pt>
                <c:pt idx="176">
                  <c:v>43789</c:v>
                </c:pt>
                <c:pt idx="177">
                  <c:v>43818</c:v>
                </c:pt>
                <c:pt idx="178">
                  <c:v>43845</c:v>
                </c:pt>
                <c:pt idx="179">
                  <c:v>43867</c:v>
                </c:pt>
                <c:pt idx="180">
                  <c:v>43902</c:v>
                </c:pt>
                <c:pt idx="181">
                  <c:v>43948</c:v>
                </c:pt>
                <c:pt idx="182">
                  <c:v>43980</c:v>
                </c:pt>
                <c:pt idx="183">
                  <c:v>44001</c:v>
                </c:pt>
                <c:pt idx="184">
                  <c:v>44022</c:v>
                </c:pt>
                <c:pt idx="185">
                  <c:v>44069</c:v>
                </c:pt>
                <c:pt idx="186">
                  <c:v>44101</c:v>
                </c:pt>
                <c:pt idx="187">
                  <c:v>44128</c:v>
                </c:pt>
                <c:pt idx="188">
                  <c:v>44157</c:v>
                </c:pt>
                <c:pt idx="189">
                  <c:v>44179</c:v>
                </c:pt>
                <c:pt idx="190">
                  <c:v>44210</c:v>
                </c:pt>
                <c:pt idx="191">
                  <c:v>44246</c:v>
                </c:pt>
                <c:pt idx="192">
                  <c:v>44280</c:v>
                </c:pt>
                <c:pt idx="193">
                  <c:v>44309</c:v>
                </c:pt>
                <c:pt idx="194">
                  <c:v>44340</c:v>
                </c:pt>
                <c:pt idx="195">
                  <c:v>44369</c:v>
                </c:pt>
                <c:pt idx="196">
                  <c:v>44378</c:v>
                </c:pt>
                <c:pt idx="197">
                  <c:v>44435</c:v>
                </c:pt>
                <c:pt idx="198">
                  <c:v>44449</c:v>
                </c:pt>
                <c:pt idx="199">
                  <c:v>44490</c:v>
                </c:pt>
                <c:pt idx="200">
                  <c:v>44505</c:v>
                </c:pt>
                <c:pt idx="201">
                  <c:v>44545</c:v>
                </c:pt>
                <c:pt idx="202">
                  <c:v>44575</c:v>
                </c:pt>
                <c:pt idx="203">
                  <c:v>44616</c:v>
                </c:pt>
                <c:pt idx="204">
                  <c:v>44629</c:v>
                </c:pt>
                <c:pt idx="205">
                  <c:v>44673</c:v>
                </c:pt>
                <c:pt idx="206">
                  <c:v>44711</c:v>
                </c:pt>
                <c:pt idx="207">
                  <c:v>44741</c:v>
                </c:pt>
                <c:pt idx="208">
                  <c:v>44768</c:v>
                </c:pt>
                <c:pt idx="209">
                  <c:v>44795</c:v>
                </c:pt>
                <c:pt idx="210">
                  <c:v>44813</c:v>
                </c:pt>
                <c:pt idx="211">
                  <c:v>44860</c:v>
                </c:pt>
                <c:pt idx="212">
                  <c:v>44868</c:v>
                </c:pt>
                <c:pt idx="213">
                  <c:v>44923</c:v>
                </c:pt>
                <c:pt idx="214">
                  <c:v>44952</c:v>
                </c:pt>
                <c:pt idx="215">
                  <c:v>44981</c:v>
                </c:pt>
                <c:pt idx="216">
                  <c:v>45008</c:v>
                </c:pt>
                <c:pt idx="217">
                  <c:v>45036</c:v>
                </c:pt>
                <c:pt idx="218">
                  <c:v>45050</c:v>
                </c:pt>
                <c:pt idx="219">
                  <c:v>45093</c:v>
                </c:pt>
                <c:pt idx="220">
                  <c:v>45134</c:v>
                </c:pt>
                <c:pt idx="221">
                  <c:v>45160</c:v>
                </c:pt>
                <c:pt idx="222">
                  <c:v>45176</c:v>
                </c:pt>
                <c:pt idx="223">
                  <c:v>45219</c:v>
                </c:pt>
                <c:pt idx="224">
                  <c:v>45247</c:v>
                </c:pt>
                <c:pt idx="225">
                  <c:v>45283</c:v>
                </c:pt>
                <c:pt idx="226">
                  <c:v>45307</c:v>
                </c:pt>
                <c:pt idx="227">
                  <c:v>45345</c:v>
                </c:pt>
                <c:pt idx="228">
                  <c:v>45364</c:v>
                </c:pt>
                <c:pt idx="229">
                  <c:v>45399</c:v>
                </c:pt>
                <c:pt idx="230">
                  <c:v>45415</c:v>
                </c:pt>
                <c:pt idx="231">
                  <c:v>45470</c:v>
                </c:pt>
                <c:pt idx="232">
                  <c:v>45498</c:v>
                </c:pt>
                <c:pt idx="233">
                  <c:v>45531</c:v>
                </c:pt>
                <c:pt idx="234">
                  <c:v>45563</c:v>
                </c:pt>
                <c:pt idx="235">
                  <c:v>45576</c:v>
                </c:pt>
                <c:pt idx="236">
                  <c:v>45607</c:v>
                </c:pt>
                <c:pt idx="237">
                  <c:v>45635</c:v>
                </c:pt>
                <c:pt idx="238">
                  <c:v>45685</c:v>
                </c:pt>
                <c:pt idx="239">
                  <c:v>45701</c:v>
                </c:pt>
                <c:pt idx="240">
                  <c:v>45737</c:v>
                </c:pt>
                <c:pt idx="241">
                  <c:v>45761</c:v>
                </c:pt>
                <c:pt idx="242">
                  <c:v>45792</c:v>
                </c:pt>
                <c:pt idx="243">
                  <c:v>45829</c:v>
                </c:pt>
              </c:numCache>
            </c:numRef>
          </c:xVal>
          <c:yVal>
            <c:numRef>
              <c:f>'1AB Cuncumen'!$D$2:$D$245</c:f>
              <c:numCache>
                <c:formatCode>0.000</c:formatCode>
                <c:ptCount val="244"/>
                <c:pt idx="0">
                  <c:v>0.01</c:v>
                </c:pt>
                <c:pt idx="2">
                  <c:v>5.0000000000000001E-3</c:v>
                </c:pt>
                <c:pt idx="3">
                  <c:v>5.0000000000000001E-3</c:v>
                </c:pt>
                <c:pt idx="4">
                  <c:v>5.0000000000000001E-3</c:v>
                </c:pt>
                <c:pt idx="5">
                  <c:v>6.0000000000000001E-3</c:v>
                </c:pt>
                <c:pt idx="6">
                  <c:v>5.0000000000000001E-3</c:v>
                </c:pt>
                <c:pt idx="7">
                  <c:v>5.0000000000000001E-3</c:v>
                </c:pt>
                <c:pt idx="8">
                  <c:v>5.0000000000000001E-3</c:v>
                </c:pt>
                <c:pt idx="9">
                  <c:v>5.0000000000000001E-3</c:v>
                </c:pt>
                <c:pt idx="10">
                  <c:v>5.0000000000000001E-3</c:v>
                </c:pt>
                <c:pt idx="11">
                  <c:v>5.0000000000000001E-3</c:v>
                </c:pt>
                <c:pt idx="12">
                  <c:v>5.0000000000000001E-3</c:v>
                </c:pt>
                <c:pt idx="13">
                  <c:v>5.0000000000000001E-3</c:v>
                </c:pt>
                <c:pt idx="14">
                  <c:v>5.0000000000000001E-3</c:v>
                </c:pt>
                <c:pt idx="15">
                  <c:v>5.0000000000000001E-3</c:v>
                </c:pt>
                <c:pt idx="16">
                  <c:v>5.0000000000000001E-3</c:v>
                </c:pt>
                <c:pt idx="17">
                  <c:v>5.0000000000000001E-3</c:v>
                </c:pt>
                <c:pt idx="18">
                  <c:v>5.0000000000000001E-3</c:v>
                </c:pt>
                <c:pt idx="20">
                  <c:v>5.0000000000000001E-3</c:v>
                </c:pt>
                <c:pt idx="21">
                  <c:v>5.0000000000000001E-3</c:v>
                </c:pt>
                <c:pt idx="22">
                  <c:v>5.0000000000000001E-3</c:v>
                </c:pt>
                <c:pt idx="23">
                  <c:v>5.0000000000000001E-3</c:v>
                </c:pt>
                <c:pt idx="25">
                  <c:v>5.0000000000000001E-3</c:v>
                </c:pt>
                <c:pt idx="26">
                  <c:v>5.0000000000000001E-3</c:v>
                </c:pt>
                <c:pt idx="27">
                  <c:v>5.0000000000000001E-3</c:v>
                </c:pt>
                <c:pt idx="28">
                  <c:v>5.0000000000000001E-3</c:v>
                </c:pt>
                <c:pt idx="30">
                  <c:v>6.0000000000000001E-3</c:v>
                </c:pt>
                <c:pt idx="32">
                  <c:v>5.0000000000000001E-3</c:v>
                </c:pt>
                <c:pt idx="35">
                  <c:v>5.0000000000000001E-3</c:v>
                </c:pt>
                <c:pt idx="38">
                  <c:v>5.0000000000000001E-3</c:v>
                </c:pt>
                <c:pt idx="39">
                  <c:v>6.0000000000000001E-3</c:v>
                </c:pt>
                <c:pt idx="40">
                  <c:v>5.0000000000000001E-3</c:v>
                </c:pt>
                <c:pt idx="42">
                  <c:v>5.0000000000000001E-3</c:v>
                </c:pt>
                <c:pt idx="44">
                  <c:v>6.0000000000000001E-3</c:v>
                </c:pt>
                <c:pt idx="46">
                  <c:v>5.0000000000000001E-3</c:v>
                </c:pt>
                <c:pt idx="52">
                  <c:v>6.0000000000000001E-3</c:v>
                </c:pt>
                <c:pt idx="53">
                  <c:v>6.0000000000000001E-3</c:v>
                </c:pt>
                <c:pt idx="54">
                  <c:v>5.0000000000000001E-3</c:v>
                </c:pt>
                <c:pt idx="57">
                  <c:v>1E-3</c:v>
                </c:pt>
                <c:pt idx="58">
                  <c:v>5.0000000000000001E-3</c:v>
                </c:pt>
                <c:pt idx="61">
                  <c:v>5.0000000000000001E-3</c:v>
                </c:pt>
                <c:pt idx="62">
                  <c:v>5.0000000000000001E-3</c:v>
                </c:pt>
                <c:pt idx="63">
                  <c:v>5.0000000000000001E-3</c:v>
                </c:pt>
                <c:pt idx="64">
                  <c:v>5.0000000000000001E-3</c:v>
                </c:pt>
                <c:pt idx="65">
                  <c:v>5.0000000000000001E-3</c:v>
                </c:pt>
                <c:pt idx="66">
                  <c:v>5.0000000000000001E-3</c:v>
                </c:pt>
                <c:pt idx="67">
                  <c:v>5.0000000000000001E-3</c:v>
                </c:pt>
                <c:pt idx="68">
                  <c:v>5.0000000000000001E-3</c:v>
                </c:pt>
                <c:pt idx="70">
                  <c:v>5.0000000000000001E-3</c:v>
                </c:pt>
                <c:pt idx="71">
                  <c:v>5.0000000000000001E-3</c:v>
                </c:pt>
                <c:pt idx="72">
                  <c:v>5.0000000000000001E-3</c:v>
                </c:pt>
                <c:pt idx="75">
                  <c:v>5.0000000000000001E-3</c:v>
                </c:pt>
                <c:pt idx="76">
                  <c:v>5.0000000000000001E-3</c:v>
                </c:pt>
                <c:pt idx="77">
                  <c:v>5.0000000000000001E-3</c:v>
                </c:pt>
                <c:pt idx="78">
                  <c:v>5.0000000000000001E-3</c:v>
                </c:pt>
                <c:pt idx="79">
                  <c:v>5.0000000000000001E-3</c:v>
                </c:pt>
                <c:pt idx="80">
                  <c:v>5.0000000000000001E-3</c:v>
                </c:pt>
                <c:pt idx="81">
                  <c:v>5.0000000000000001E-3</c:v>
                </c:pt>
                <c:pt idx="82">
                  <c:v>5.0000000000000001E-3</c:v>
                </c:pt>
                <c:pt idx="83">
                  <c:v>5.0000000000000001E-3</c:v>
                </c:pt>
                <c:pt idx="84">
                  <c:v>5.0000000000000001E-3</c:v>
                </c:pt>
                <c:pt idx="85">
                  <c:v>5.0000000000000001E-3</c:v>
                </c:pt>
                <c:pt idx="87">
                  <c:v>5.0000000000000001E-3</c:v>
                </c:pt>
                <c:pt idx="88">
                  <c:v>5.0000000000000001E-3</c:v>
                </c:pt>
                <c:pt idx="89">
                  <c:v>5.0000000000000001E-3</c:v>
                </c:pt>
                <c:pt idx="92">
                  <c:v>5.0000000000000001E-3</c:v>
                </c:pt>
                <c:pt idx="93">
                  <c:v>5.0000000000000001E-3</c:v>
                </c:pt>
                <c:pt idx="94">
                  <c:v>5.0000000000000001E-3</c:v>
                </c:pt>
                <c:pt idx="95">
                  <c:v>5.0000000000000001E-3</c:v>
                </c:pt>
                <c:pt idx="98">
                  <c:v>5.0000000000000001E-3</c:v>
                </c:pt>
                <c:pt idx="99">
                  <c:v>5.0000000000000001E-3</c:v>
                </c:pt>
                <c:pt idx="100">
                  <c:v>5.0000000000000001E-3</c:v>
                </c:pt>
                <c:pt idx="101">
                  <c:v>5.0000000000000001E-3</c:v>
                </c:pt>
                <c:pt idx="102">
                  <c:v>5.0000000000000001E-3</c:v>
                </c:pt>
                <c:pt idx="103">
                  <c:v>5.0000000000000001E-3</c:v>
                </c:pt>
                <c:pt idx="104">
                  <c:v>5.0000000000000001E-3</c:v>
                </c:pt>
                <c:pt idx="105">
                  <c:v>5.0000000000000001E-3</c:v>
                </c:pt>
                <c:pt idx="106">
                  <c:v>5.0000000000000001E-3</c:v>
                </c:pt>
                <c:pt idx="107" formatCode="General">
                  <c:v>5.0000000000000001E-3</c:v>
                </c:pt>
                <c:pt idx="108" formatCode="General">
                  <c:v>5.0000000000000001E-3</c:v>
                </c:pt>
                <c:pt idx="109" formatCode="General">
                  <c:v>5.0000000000000001E-3</c:v>
                </c:pt>
                <c:pt idx="111">
                  <c:v>6.0000000000000001E-3</c:v>
                </c:pt>
                <c:pt idx="112" formatCode="General">
                  <c:v>5.0000000000000001E-3</c:v>
                </c:pt>
                <c:pt idx="113" formatCode="General">
                  <c:v>5.0000000000000001E-3</c:v>
                </c:pt>
                <c:pt idx="114" formatCode="General">
                  <c:v>5.0000000000000001E-3</c:v>
                </c:pt>
                <c:pt idx="115" formatCode="General">
                  <c:v>5.0000000000000001E-3</c:v>
                </c:pt>
                <c:pt idx="116" formatCode="General">
                  <c:v>5.0000000000000001E-3</c:v>
                </c:pt>
                <c:pt idx="117" formatCode="General">
                  <c:v>5.0000000000000001E-3</c:v>
                </c:pt>
                <c:pt idx="118" formatCode="General">
                  <c:v>5.0000000000000001E-3</c:v>
                </c:pt>
                <c:pt idx="119" formatCode="General">
                  <c:v>5.0000000000000001E-3</c:v>
                </c:pt>
                <c:pt idx="120" formatCode="General">
                  <c:v>5.0000000000000001E-3</c:v>
                </c:pt>
                <c:pt idx="121" formatCode="General">
                  <c:v>5.0000000000000001E-3</c:v>
                </c:pt>
                <c:pt idx="122" formatCode="General">
                  <c:v>5.0000000000000001E-3</c:v>
                </c:pt>
                <c:pt idx="123" formatCode="General">
                  <c:v>5.0000000000000001E-3</c:v>
                </c:pt>
                <c:pt idx="124" formatCode="General">
                  <c:v>5.0000000000000001E-3</c:v>
                </c:pt>
                <c:pt idx="125" formatCode="General">
                  <c:v>5.0000000000000001E-3</c:v>
                </c:pt>
                <c:pt idx="126" formatCode="General">
                  <c:v>5.0000000000000001E-3</c:v>
                </c:pt>
                <c:pt idx="127" formatCode="General">
                  <c:v>5.0000000000000001E-3</c:v>
                </c:pt>
                <c:pt idx="128" formatCode="General">
                  <c:v>5.0000000000000001E-3</c:v>
                </c:pt>
                <c:pt idx="129" formatCode="General">
                  <c:v>5.0000000000000001E-3</c:v>
                </c:pt>
                <c:pt idx="130" formatCode="General">
                  <c:v>5.0000000000000001E-3</c:v>
                </c:pt>
                <c:pt idx="131" formatCode="General">
                  <c:v>5.0000000000000001E-3</c:v>
                </c:pt>
                <c:pt idx="132" formatCode="General">
                  <c:v>5.0000000000000001E-3</c:v>
                </c:pt>
                <c:pt idx="133" formatCode="General">
                  <c:v>5.0000000000000001E-3</c:v>
                </c:pt>
                <c:pt idx="134" formatCode="General">
                  <c:v>5.0000000000000001E-3</c:v>
                </c:pt>
                <c:pt idx="135" formatCode="General">
                  <c:v>5.0000000000000001E-3</c:v>
                </c:pt>
                <c:pt idx="136" formatCode="General">
                  <c:v>5.0000000000000001E-3</c:v>
                </c:pt>
                <c:pt idx="137" formatCode="General">
                  <c:v>5.0000000000000001E-3</c:v>
                </c:pt>
                <c:pt idx="138" formatCode="General">
                  <c:v>5.0000000000000001E-3</c:v>
                </c:pt>
                <c:pt idx="139" formatCode="General">
                  <c:v>5.0000000000000001E-3</c:v>
                </c:pt>
                <c:pt idx="140" formatCode="General">
                  <c:v>5.0000000000000001E-3</c:v>
                </c:pt>
                <c:pt idx="141" formatCode="General">
                  <c:v>6.0000000000000001E-3</c:v>
                </c:pt>
                <c:pt idx="142" formatCode="General">
                  <c:v>5.0000000000000001E-3</c:v>
                </c:pt>
                <c:pt idx="143" formatCode="General">
                  <c:v>5.0000000000000001E-3</c:v>
                </c:pt>
                <c:pt idx="144" formatCode="General">
                  <c:v>5.0000000000000001E-3</c:v>
                </c:pt>
                <c:pt idx="145" formatCode="General">
                  <c:v>5.0000000000000001E-3</c:v>
                </c:pt>
                <c:pt idx="146" formatCode="General">
                  <c:v>5.0000000000000001E-3</c:v>
                </c:pt>
                <c:pt idx="147" formatCode="General">
                  <c:v>5.0000000000000001E-3</c:v>
                </c:pt>
                <c:pt idx="148" formatCode="General">
                  <c:v>5.0000000000000001E-3</c:v>
                </c:pt>
                <c:pt idx="149" formatCode="General">
                  <c:v>5.0000000000000001E-3</c:v>
                </c:pt>
                <c:pt idx="150" formatCode="General">
                  <c:v>5.0000000000000001E-3</c:v>
                </c:pt>
                <c:pt idx="151" formatCode="General">
                  <c:v>5.0000000000000001E-3</c:v>
                </c:pt>
                <c:pt idx="152" formatCode="General">
                  <c:v>5.0000000000000001E-3</c:v>
                </c:pt>
                <c:pt idx="153" formatCode="General">
                  <c:v>5.0000000000000001E-3</c:v>
                </c:pt>
                <c:pt idx="154" formatCode="General">
                  <c:v>5.0000000000000001E-3</c:v>
                </c:pt>
                <c:pt idx="155" formatCode="General">
                  <c:v>5.0000000000000001E-3</c:v>
                </c:pt>
                <c:pt idx="156" formatCode="General">
                  <c:v>5.0000000000000001E-3</c:v>
                </c:pt>
                <c:pt idx="157" formatCode="General">
                  <c:v>5.0000000000000001E-3</c:v>
                </c:pt>
                <c:pt idx="158" formatCode="General">
                  <c:v>5.0000000000000001E-3</c:v>
                </c:pt>
                <c:pt idx="159" formatCode="General">
                  <c:v>5.0000000000000001E-3</c:v>
                </c:pt>
                <c:pt idx="160" formatCode="General">
                  <c:v>5.0000000000000001E-3</c:v>
                </c:pt>
                <c:pt idx="161" formatCode="General">
                  <c:v>5.0000000000000001E-3</c:v>
                </c:pt>
                <c:pt idx="162" formatCode="General">
                  <c:v>5.0000000000000001E-3</c:v>
                </c:pt>
                <c:pt idx="163" formatCode="General">
                  <c:v>5.0000000000000001E-3</c:v>
                </c:pt>
                <c:pt idx="164" formatCode="General">
                  <c:v>5.0000000000000001E-3</c:v>
                </c:pt>
                <c:pt idx="165" formatCode="General">
                  <c:v>5.0000000000000001E-3</c:v>
                </c:pt>
                <c:pt idx="166" formatCode="General">
                  <c:v>5.0000000000000001E-3</c:v>
                </c:pt>
                <c:pt idx="167" formatCode="General">
                  <c:v>5.0000000000000001E-3</c:v>
                </c:pt>
                <c:pt idx="168" formatCode="General">
                  <c:v>5.0000000000000001E-3</c:v>
                </c:pt>
                <c:pt idx="169" formatCode="General">
                  <c:v>5.0000000000000001E-3</c:v>
                </c:pt>
                <c:pt idx="170" formatCode="General">
                  <c:v>5.0000000000000001E-3</c:v>
                </c:pt>
                <c:pt idx="171" formatCode="General">
                  <c:v>5.0000000000000001E-3</c:v>
                </c:pt>
                <c:pt idx="172" formatCode="General">
                  <c:v>5.0000000000000001E-3</c:v>
                </c:pt>
                <c:pt idx="173" formatCode="General">
                  <c:v>5.0000000000000001E-3</c:v>
                </c:pt>
                <c:pt idx="174" formatCode="General">
                  <c:v>5.0000000000000001E-3</c:v>
                </c:pt>
                <c:pt idx="175" formatCode="General">
                  <c:v>5.0000000000000001E-3</c:v>
                </c:pt>
                <c:pt idx="176" formatCode="General">
                  <c:v>5.0000000000000001E-3</c:v>
                </c:pt>
                <c:pt idx="177" formatCode="General">
                  <c:v>5.0000000000000001E-3</c:v>
                </c:pt>
                <c:pt idx="178" formatCode="General">
                  <c:v>5.0000000000000001E-3</c:v>
                </c:pt>
                <c:pt idx="179" formatCode="General">
                  <c:v>5.0000000000000001E-3</c:v>
                </c:pt>
                <c:pt idx="180" formatCode="General">
                  <c:v>5.0000000000000001E-3</c:v>
                </c:pt>
                <c:pt idx="181" formatCode="General">
                  <c:v>5.0000000000000001E-3</c:v>
                </c:pt>
                <c:pt idx="182" formatCode="General">
                  <c:v>5.0000000000000001E-3</c:v>
                </c:pt>
                <c:pt idx="184" formatCode="General">
                  <c:v>5.0000000000000001E-3</c:v>
                </c:pt>
                <c:pt idx="185" formatCode="General">
                  <c:v>5.0000000000000001E-3</c:v>
                </c:pt>
                <c:pt idx="188" formatCode="General">
                  <c:v>5.0000000000000001E-3</c:v>
                </c:pt>
                <c:pt idx="189" formatCode="General">
                  <c:v>5.0000000000000001E-3</c:v>
                </c:pt>
                <c:pt idx="190" formatCode="General">
                  <c:v>5.0000000000000001E-3</c:v>
                </c:pt>
                <c:pt idx="191" formatCode="General">
                  <c:v>5.0000000000000001E-3</c:v>
                </c:pt>
                <c:pt idx="192" formatCode="General">
                  <c:v>5.0000000000000001E-3</c:v>
                </c:pt>
                <c:pt idx="193" formatCode="General">
                  <c:v>5.0000000000000001E-3</c:v>
                </c:pt>
                <c:pt idx="194" formatCode="General">
                  <c:v>5.0000000000000001E-3</c:v>
                </c:pt>
                <c:pt idx="195" formatCode="General">
                  <c:v>5.0000000000000001E-3</c:v>
                </c:pt>
                <c:pt idx="196" formatCode="General">
                  <c:v>5.0000000000000001E-3</c:v>
                </c:pt>
                <c:pt idx="197" formatCode="General">
                  <c:v>5.0000000000000001E-3</c:v>
                </c:pt>
                <c:pt idx="198" formatCode="General">
                  <c:v>5.0000000000000001E-3</c:v>
                </c:pt>
                <c:pt idx="199" formatCode="General">
                  <c:v>5.0000000000000001E-3</c:v>
                </c:pt>
                <c:pt idx="200" formatCode="General">
                  <c:v>5.0000000000000001E-3</c:v>
                </c:pt>
                <c:pt idx="201" formatCode="General">
                  <c:v>5.0000000000000001E-3</c:v>
                </c:pt>
                <c:pt idx="202" formatCode="General">
                  <c:v>5.0000000000000001E-3</c:v>
                </c:pt>
                <c:pt idx="203" formatCode="General">
                  <c:v>5.0000000000000001E-3</c:v>
                </c:pt>
                <c:pt idx="204" formatCode="General">
                  <c:v>5.0000000000000001E-3</c:v>
                </c:pt>
                <c:pt idx="205" formatCode="General">
                  <c:v>5.0000000000000001E-3</c:v>
                </c:pt>
                <c:pt idx="206" formatCode="General">
                  <c:v>5.0000000000000001E-3</c:v>
                </c:pt>
                <c:pt idx="207" formatCode="General">
                  <c:v>5.0000000000000001E-3</c:v>
                </c:pt>
                <c:pt idx="208" formatCode="General">
                  <c:v>5.0000000000000001E-3</c:v>
                </c:pt>
                <c:pt idx="209" formatCode="General">
                  <c:v>5.0000000000000001E-3</c:v>
                </c:pt>
                <c:pt idx="210" formatCode="General">
                  <c:v>5.0000000000000001E-3</c:v>
                </c:pt>
                <c:pt idx="211" formatCode="General">
                  <c:v>5.0000000000000001E-3</c:v>
                </c:pt>
                <c:pt idx="214" formatCode="General">
                  <c:v>5.0000000000000001E-3</c:v>
                </c:pt>
                <c:pt idx="215" formatCode="General">
                  <c:v>5.0000000000000001E-3</c:v>
                </c:pt>
                <c:pt idx="216" formatCode="General">
                  <c:v>5.0000000000000001E-3</c:v>
                </c:pt>
                <c:pt idx="217" formatCode="General">
                  <c:v>5.0000000000000001E-3</c:v>
                </c:pt>
                <c:pt idx="218" formatCode="General">
                  <c:v>5.0000000000000001E-3</c:v>
                </c:pt>
                <c:pt idx="219" formatCode="General">
                  <c:v>5.0000000000000001E-3</c:v>
                </c:pt>
                <c:pt idx="220" formatCode="General">
                  <c:v>5.0000000000000001E-3</c:v>
                </c:pt>
                <c:pt idx="221" formatCode="General">
                  <c:v>5.0000000000000001E-3</c:v>
                </c:pt>
                <c:pt idx="222" formatCode="General">
                  <c:v>5.0000000000000001E-3</c:v>
                </c:pt>
                <c:pt idx="223" formatCode="General">
                  <c:v>5.0000000000000001E-3</c:v>
                </c:pt>
                <c:pt idx="224" formatCode="General">
                  <c:v>5.0000000000000001E-3</c:v>
                </c:pt>
                <c:pt idx="225" formatCode="General">
                  <c:v>5.0000000000000001E-3</c:v>
                </c:pt>
                <c:pt idx="226" formatCode="General">
                  <c:v>5.0000000000000001E-3</c:v>
                </c:pt>
                <c:pt idx="227" formatCode="General">
                  <c:v>5.0000000000000001E-3</c:v>
                </c:pt>
                <c:pt idx="228" formatCode="General">
                  <c:v>5.0000000000000001E-3</c:v>
                </c:pt>
                <c:pt idx="229" formatCode="General">
                  <c:v>5.0000000000000001E-3</c:v>
                </c:pt>
                <c:pt idx="230" formatCode="General">
                  <c:v>5.0000000000000001E-3</c:v>
                </c:pt>
                <c:pt idx="231" formatCode="General">
                  <c:v>5.0000000000000001E-3</c:v>
                </c:pt>
                <c:pt idx="232" formatCode="General">
                  <c:v>5.0000000000000001E-3</c:v>
                </c:pt>
                <c:pt idx="233" formatCode="General">
                  <c:v>5.0000000000000001E-3</c:v>
                </c:pt>
                <c:pt idx="234" formatCode="General">
                  <c:v>7.0000000000000001E-3</c:v>
                </c:pt>
                <c:pt idx="235" formatCode="General">
                  <c:v>5.0000000000000001E-3</c:v>
                </c:pt>
                <c:pt idx="236" formatCode="General">
                  <c:v>5.0000000000000001E-3</c:v>
                </c:pt>
                <c:pt idx="237" formatCode="General">
                  <c:v>5.0000000000000001E-3</c:v>
                </c:pt>
                <c:pt idx="238" formatCode="General">
                  <c:v>5.0000000000000001E-3</c:v>
                </c:pt>
                <c:pt idx="239" formatCode="General">
                  <c:v>5.0000000000000001E-3</c:v>
                </c:pt>
                <c:pt idx="240" formatCode="General">
                  <c:v>5.0000000000000001E-3</c:v>
                </c:pt>
                <c:pt idx="241" formatCode="General">
                  <c:v>5.0000000000000001E-3</c:v>
                </c:pt>
                <c:pt idx="242" formatCode="General">
                  <c:v>5.0000000000000001E-3</c:v>
                </c:pt>
                <c:pt idx="243" formatCode="General">
                  <c:v>5.0000000000000001E-3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AA12-47CE-999E-DF90192C0E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53862432"/>
        <c:axId val="1"/>
      </c:scatterChart>
      <c:dateAx>
        <c:axId val="1553862432"/>
        <c:scaling>
          <c:orientation val="minMax"/>
          <c:max val="46053"/>
          <c:min val="38353"/>
        </c:scaling>
        <c:delete val="0"/>
        <c:axPos val="b"/>
        <c:numFmt formatCode="[$-C0A]mmm\-yy;@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"/>
        <c:crosses val="autoZero"/>
        <c:auto val="1"/>
        <c:lblOffset val="100"/>
        <c:baseTimeUnit val="days"/>
        <c:majorUnit val="1"/>
        <c:majorTimeUnit val="years"/>
      </c:dateAx>
      <c:valAx>
        <c:axId val="1"/>
        <c:scaling>
          <c:orientation val="minMax"/>
          <c:max val="1.2E-2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9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CL" sz="900"/>
                  <a:t>Molibdeno Total (mg/l)</a:t>
                </a:r>
              </a:p>
            </c:rich>
          </c:tx>
          <c:layout>
            <c:manualLayout>
              <c:xMode val="edge"/>
              <c:yMode val="edge"/>
              <c:x val="2.1043326557474085E-2"/>
              <c:y val="0.25392858450833183"/>
            </c:manualLayout>
          </c:layout>
          <c:overlay val="0"/>
          <c:spPr>
            <a:noFill/>
            <a:ln w="25400">
              <a:noFill/>
            </a:ln>
          </c:spPr>
        </c:title>
        <c:numFmt formatCode="0.000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553862432"/>
        <c:crosses val="autoZero"/>
        <c:crossBetween val="between"/>
        <c:majorUnit val="1E-3"/>
        <c:minorUnit val="1E-3"/>
      </c:valAx>
      <c:spPr>
        <a:solidFill>
          <a:schemeClr val="bg1"/>
        </a:solidFill>
        <a:ln w="12700">
          <a:solidFill>
            <a:srgbClr val="808080"/>
          </a:solidFill>
          <a:prstDash val="solid"/>
        </a:ln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29952016561310113"/>
          <c:y val="0.86283409015219603"/>
          <c:w val="0.38550339961214047"/>
          <c:h val="8.199548312274918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  <a:effectLst>
          <a:outerShdw dist="35921" dir="2700000" algn="br">
            <a:srgbClr val="000000"/>
          </a:outerShdw>
        </a:effectLst>
      </c:spPr>
      <c:txPr>
        <a:bodyPr/>
        <a:lstStyle/>
        <a:p>
          <a:pPr>
            <a:defRPr sz="9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CL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CL" sz="1000"/>
              <a:t>Pozo 1AB Cuncumén abastecimiento agua Potable.</a:t>
            </a:r>
          </a:p>
        </c:rich>
      </c:tx>
      <c:layout>
        <c:manualLayout>
          <c:xMode val="edge"/>
          <c:yMode val="edge"/>
          <c:x val="0.26932643820711116"/>
          <c:y val="4.614930110480376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10182361103617"/>
          <c:y val="0.15397585791286578"/>
          <c:w val="0.86662101583141027"/>
          <c:h val="0.55166761497470163"/>
        </c:manualLayout>
      </c:layout>
      <c:lineChart>
        <c:grouping val="standard"/>
        <c:varyColors val="0"/>
        <c:ser>
          <c:idx val="0"/>
          <c:order val="1"/>
          <c:tx>
            <c:strRef>
              <c:f>'1AB Cuncumen'!$G$1</c:f>
              <c:strCache>
                <c:ptCount val="1"/>
                <c:pt idx="0">
                  <c:v>Límite referencial NCh 1333 Coliformes Fecales = 1000 NMP/100ml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cat>
            <c:numRef>
              <c:f>'1AB Cuncumen'!$A$2:$A$245</c:f>
              <c:numCache>
                <c:formatCode>[$-C0A]mmm\-yy;@</c:formatCode>
                <c:ptCount val="244"/>
                <c:pt idx="0">
                  <c:v>38377</c:v>
                </c:pt>
                <c:pt idx="1">
                  <c:v>38393</c:v>
                </c:pt>
                <c:pt idx="2">
                  <c:v>38440</c:v>
                </c:pt>
                <c:pt idx="3">
                  <c:v>38462</c:v>
                </c:pt>
                <c:pt idx="4">
                  <c:v>38498</c:v>
                </c:pt>
                <c:pt idx="5">
                  <c:v>38535</c:v>
                </c:pt>
                <c:pt idx="6">
                  <c:v>38574</c:v>
                </c:pt>
                <c:pt idx="7">
                  <c:v>38603</c:v>
                </c:pt>
                <c:pt idx="8">
                  <c:v>38631</c:v>
                </c:pt>
                <c:pt idx="9">
                  <c:v>38664</c:v>
                </c:pt>
                <c:pt idx="10">
                  <c:v>38698</c:v>
                </c:pt>
                <c:pt idx="11">
                  <c:v>38727</c:v>
                </c:pt>
                <c:pt idx="12">
                  <c:v>38756</c:v>
                </c:pt>
                <c:pt idx="13">
                  <c:v>38798</c:v>
                </c:pt>
                <c:pt idx="14">
                  <c:v>38810</c:v>
                </c:pt>
                <c:pt idx="15">
                  <c:v>38841</c:v>
                </c:pt>
                <c:pt idx="16">
                  <c:v>38875</c:v>
                </c:pt>
                <c:pt idx="17">
                  <c:v>38926</c:v>
                </c:pt>
                <c:pt idx="18">
                  <c:v>38952</c:v>
                </c:pt>
                <c:pt idx="19">
                  <c:v>38961</c:v>
                </c:pt>
                <c:pt idx="20">
                  <c:v>39013</c:v>
                </c:pt>
                <c:pt idx="21">
                  <c:v>39034</c:v>
                </c:pt>
                <c:pt idx="22">
                  <c:v>39055</c:v>
                </c:pt>
                <c:pt idx="23">
                  <c:v>39084</c:v>
                </c:pt>
                <c:pt idx="24">
                  <c:v>39129</c:v>
                </c:pt>
                <c:pt idx="25">
                  <c:v>39161</c:v>
                </c:pt>
                <c:pt idx="26">
                  <c:v>39184</c:v>
                </c:pt>
                <c:pt idx="27">
                  <c:v>39232</c:v>
                </c:pt>
                <c:pt idx="28">
                  <c:v>39261</c:v>
                </c:pt>
                <c:pt idx="29">
                  <c:v>39273</c:v>
                </c:pt>
                <c:pt idx="30">
                  <c:v>39325</c:v>
                </c:pt>
                <c:pt idx="31">
                  <c:v>39332</c:v>
                </c:pt>
                <c:pt idx="32">
                  <c:v>39379</c:v>
                </c:pt>
                <c:pt idx="33">
                  <c:v>39412</c:v>
                </c:pt>
                <c:pt idx="34">
                  <c:v>39436</c:v>
                </c:pt>
                <c:pt idx="35">
                  <c:v>39478</c:v>
                </c:pt>
                <c:pt idx="36">
                  <c:v>39479</c:v>
                </c:pt>
                <c:pt idx="37">
                  <c:v>39519</c:v>
                </c:pt>
                <c:pt idx="38">
                  <c:v>39562</c:v>
                </c:pt>
                <c:pt idx="39">
                  <c:v>39582</c:v>
                </c:pt>
                <c:pt idx="40">
                  <c:v>39600</c:v>
                </c:pt>
                <c:pt idx="41">
                  <c:v>39630</c:v>
                </c:pt>
                <c:pt idx="42">
                  <c:v>39661</c:v>
                </c:pt>
                <c:pt idx="43">
                  <c:v>39694</c:v>
                </c:pt>
                <c:pt idx="44">
                  <c:v>39722</c:v>
                </c:pt>
                <c:pt idx="45">
                  <c:v>39753</c:v>
                </c:pt>
                <c:pt idx="46">
                  <c:v>39783</c:v>
                </c:pt>
                <c:pt idx="47">
                  <c:v>39814</c:v>
                </c:pt>
                <c:pt idx="48">
                  <c:v>39846</c:v>
                </c:pt>
                <c:pt idx="49">
                  <c:v>39875</c:v>
                </c:pt>
                <c:pt idx="50">
                  <c:v>39904</c:v>
                </c:pt>
                <c:pt idx="51">
                  <c:v>39934</c:v>
                </c:pt>
                <c:pt idx="52">
                  <c:v>39980</c:v>
                </c:pt>
                <c:pt idx="53">
                  <c:v>40013</c:v>
                </c:pt>
                <c:pt idx="54">
                  <c:v>40055</c:v>
                </c:pt>
                <c:pt idx="55">
                  <c:v>40057</c:v>
                </c:pt>
                <c:pt idx="56">
                  <c:v>40087</c:v>
                </c:pt>
                <c:pt idx="57">
                  <c:v>40147</c:v>
                </c:pt>
                <c:pt idx="58">
                  <c:v>40178</c:v>
                </c:pt>
                <c:pt idx="59">
                  <c:v>40179</c:v>
                </c:pt>
                <c:pt idx="60">
                  <c:v>40210</c:v>
                </c:pt>
                <c:pt idx="61">
                  <c:v>40263</c:v>
                </c:pt>
                <c:pt idx="62">
                  <c:v>40322</c:v>
                </c:pt>
                <c:pt idx="63">
                  <c:v>40293</c:v>
                </c:pt>
                <c:pt idx="64">
                  <c:v>40359</c:v>
                </c:pt>
                <c:pt idx="65">
                  <c:v>40389</c:v>
                </c:pt>
                <c:pt idx="66">
                  <c:v>40401</c:v>
                </c:pt>
                <c:pt idx="67">
                  <c:v>40434</c:v>
                </c:pt>
                <c:pt idx="68">
                  <c:v>40469</c:v>
                </c:pt>
                <c:pt idx="69">
                  <c:v>40483</c:v>
                </c:pt>
                <c:pt idx="70">
                  <c:v>40528</c:v>
                </c:pt>
                <c:pt idx="71">
                  <c:v>40555</c:v>
                </c:pt>
                <c:pt idx="72">
                  <c:v>40601</c:v>
                </c:pt>
                <c:pt idx="73">
                  <c:v>40603</c:v>
                </c:pt>
                <c:pt idx="74">
                  <c:v>40634</c:v>
                </c:pt>
                <c:pt idx="75">
                  <c:v>40689</c:v>
                </c:pt>
                <c:pt idx="76">
                  <c:v>40717</c:v>
                </c:pt>
                <c:pt idx="77">
                  <c:v>40755</c:v>
                </c:pt>
                <c:pt idx="78">
                  <c:v>40766</c:v>
                </c:pt>
                <c:pt idx="79">
                  <c:v>40809</c:v>
                </c:pt>
                <c:pt idx="80">
                  <c:v>40846</c:v>
                </c:pt>
                <c:pt idx="81">
                  <c:v>40877</c:v>
                </c:pt>
                <c:pt idx="82">
                  <c:v>40890</c:v>
                </c:pt>
                <c:pt idx="83">
                  <c:v>40914</c:v>
                </c:pt>
                <c:pt idx="84">
                  <c:v>40963</c:v>
                </c:pt>
                <c:pt idx="85">
                  <c:v>40991</c:v>
                </c:pt>
                <c:pt idx="86">
                  <c:v>41007</c:v>
                </c:pt>
                <c:pt idx="87">
                  <c:v>41037</c:v>
                </c:pt>
                <c:pt idx="88">
                  <c:v>41074</c:v>
                </c:pt>
                <c:pt idx="89">
                  <c:v>41103</c:v>
                </c:pt>
                <c:pt idx="90">
                  <c:v>41132</c:v>
                </c:pt>
                <c:pt idx="91">
                  <c:v>41161</c:v>
                </c:pt>
                <c:pt idx="92">
                  <c:v>41185</c:v>
                </c:pt>
                <c:pt idx="93">
                  <c:v>41242</c:v>
                </c:pt>
                <c:pt idx="94">
                  <c:v>41263</c:v>
                </c:pt>
                <c:pt idx="95">
                  <c:v>41283</c:v>
                </c:pt>
                <c:pt idx="96">
                  <c:v>41315</c:v>
                </c:pt>
                <c:pt idx="97">
                  <c:v>41344</c:v>
                </c:pt>
                <c:pt idx="98">
                  <c:v>41390</c:v>
                </c:pt>
                <c:pt idx="99">
                  <c:v>41425</c:v>
                </c:pt>
                <c:pt idx="100">
                  <c:v>41446</c:v>
                </c:pt>
                <c:pt idx="101">
                  <c:v>41477</c:v>
                </c:pt>
                <c:pt idx="102">
                  <c:v>41500</c:v>
                </c:pt>
                <c:pt idx="103">
                  <c:v>41547</c:v>
                </c:pt>
                <c:pt idx="104">
                  <c:v>41558</c:v>
                </c:pt>
                <c:pt idx="105">
                  <c:v>41607</c:v>
                </c:pt>
                <c:pt idx="106">
                  <c:v>41619</c:v>
                </c:pt>
                <c:pt idx="107">
                  <c:v>41668</c:v>
                </c:pt>
                <c:pt idx="108">
                  <c:v>41682</c:v>
                </c:pt>
                <c:pt idx="109">
                  <c:v>41724</c:v>
                </c:pt>
                <c:pt idx="110">
                  <c:v>41730</c:v>
                </c:pt>
                <c:pt idx="111">
                  <c:v>41785</c:v>
                </c:pt>
                <c:pt idx="112">
                  <c:v>41816</c:v>
                </c:pt>
                <c:pt idx="113">
                  <c:v>41850</c:v>
                </c:pt>
                <c:pt idx="114">
                  <c:v>41880</c:v>
                </c:pt>
                <c:pt idx="115">
                  <c:v>41908</c:v>
                </c:pt>
                <c:pt idx="116">
                  <c:v>41941</c:v>
                </c:pt>
                <c:pt idx="117">
                  <c:v>41968</c:v>
                </c:pt>
                <c:pt idx="118">
                  <c:v>42002</c:v>
                </c:pt>
                <c:pt idx="119">
                  <c:v>42027</c:v>
                </c:pt>
                <c:pt idx="120">
                  <c:v>42039</c:v>
                </c:pt>
                <c:pt idx="121">
                  <c:v>42083</c:v>
                </c:pt>
                <c:pt idx="122">
                  <c:v>42098</c:v>
                </c:pt>
                <c:pt idx="123">
                  <c:v>42128</c:v>
                </c:pt>
                <c:pt idx="124">
                  <c:v>42165</c:v>
                </c:pt>
                <c:pt idx="125">
                  <c:v>42214</c:v>
                </c:pt>
                <c:pt idx="126">
                  <c:v>42237</c:v>
                </c:pt>
                <c:pt idx="127">
                  <c:v>42249</c:v>
                </c:pt>
                <c:pt idx="128">
                  <c:v>42321</c:v>
                </c:pt>
                <c:pt idx="129">
                  <c:v>42349</c:v>
                </c:pt>
                <c:pt idx="130">
                  <c:v>42379</c:v>
                </c:pt>
                <c:pt idx="131">
                  <c:v>42408</c:v>
                </c:pt>
                <c:pt idx="132">
                  <c:v>42433</c:v>
                </c:pt>
                <c:pt idx="133">
                  <c:v>42473</c:v>
                </c:pt>
                <c:pt idx="134">
                  <c:v>42502</c:v>
                </c:pt>
                <c:pt idx="135">
                  <c:v>42531</c:v>
                </c:pt>
                <c:pt idx="136">
                  <c:v>42560</c:v>
                </c:pt>
                <c:pt idx="137">
                  <c:v>42590</c:v>
                </c:pt>
                <c:pt idx="138">
                  <c:v>42640</c:v>
                </c:pt>
                <c:pt idx="139">
                  <c:v>42660</c:v>
                </c:pt>
                <c:pt idx="140">
                  <c:v>42690</c:v>
                </c:pt>
                <c:pt idx="141">
                  <c:v>42710</c:v>
                </c:pt>
                <c:pt idx="142">
                  <c:v>42758</c:v>
                </c:pt>
                <c:pt idx="143">
                  <c:v>42782</c:v>
                </c:pt>
                <c:pt idx="144">
                  <c:v>42809</c:v>
                </c:pt>
                <c:pt idx="145">
                  <c:v>42828</c:v>
                </c:pt>
                <c:pt idx="146">
                  <c:v>42886</c:v>
                </c:pt>
                <c:pt idx="147">
                  <c:v>42894</c:v>
                </c:pt>
                <c:pt idx="148">
                  <c:v>42937</c:v>
                </c:pt>
                <c:pt idx="149">
                  <c:v>42977</c:v>
                </c:pt>
                <c:pt idx="150">
                  <c:v>42992</c:v>
                </c:pt>
                <c:pt idx="151">
                  <c:v>43024</c:v>
                </c:pt>
                <c:pt idx="152">
                  <c:v>43056</c:v>
                </c:pt>
                <c:pt idx="153">
                  <c:v>43080</c:v>
                </c:pt>
                <c:pt idx="154">
                  <c:v>43119</c:v>
                </c:pt>
                <c:pt idx="155">
                  <c:v>43150</c:v>
                </c:pt>
                <c:pt idx="156">
                  <c:v>43186</c:v>
                </c:pt>
                <c:pt idx="157">
                  <c:v>43203</c:v>
                </c:pt>
                <c:pt idx="158">
                  <c:v>43250</c:v>
                </c:pt>
                <c:pt idx="159">
                  <c:v>43258</c:v>
                </c:pt>
                <c:pt idx="160">
                  <c:v>43306</c:v>
                </c:pt>
                <c:pt idx="161">
                  <c:v>43339</c:v>
                </c:pt>
                <c:pt idx="162">
                  <c:v>43354</c:v>
                </c:pt>
                <c:pt idx="163">
                  <c:v>43397</c:v>
                </c:pt>
                <c:pt idx="164">
                  <c:v>43433</c:v>
                </c:pt>
                <c:pt idx="165">
                  <c:v>43446</c:v>
                </c:pt>
                <c:pt idx="166">
                  <c:v>43479</c:v>
                </c:pt>
                <c:pt idx="167">
                  <c:v>43513</c:v>
                </c:pt>
                <c:pt idx="168">
                  <c:v>43532</c:v>
                </c:pt>
                <c:pt idx="169">
                  <c:v>43563</c:v>
                </c:pt>
                <c:pt idx="170">
                  <c:v>43595</c:v>
                </c:pt>
                <c:pt idx="171">
                  <c:v>43633</c:v>
                </c:pt>
                <c:pt idx="172">
                  <c:v>43654</c:v>
                </c:pt>
                <c:pt idx="173">
                  <c:v>43682</c:v>
                </c:pt>
                <c:pt idx="174">
                  <c:v>43735</c:v>
                </c:pt>
                <c:pt idx="175">
                  <c:v>43747</c:v>
                </c:pt>
                <c:pt idx="176">
                  <c:v>43789</c:v>
                </c:pt>
                <c:pt idx="177">
                  <c:v>43818</c:v>
                </c:pt>
                <c:pt idx="178">
                  <c:v>43845</c:v>
                </c:pt>
                <c:pt idx="179">
                  <c:v>43867</c:v>
                </c:pt>
                <c:pt idx="180">
                  <c:v>43902</c:v>
                </c:pt>
                <c:pt idx="181">
                  <c:v>43948</c:v>
                </c:pt>
                <c:pt idx="182">
                  <c:v>43980</c:v>
                </c:pt>
                <c:pt idx="183">
                  <c:v>44001</c:v>
                </c:pt>
                <c:pt idx="184">
                  <c:v>44022</c:v>
                </c:pt>
                <c:pt idx="185">
                  <c:v>44069</c:v>
                </c:pt>
                <c:pt idx="186">
                  <c:v>44101</c:v>
                </c:pt>
                <c:pt idx="187">
                  <c:v>44128</c:v>
                </c:pt>
                <c:pt idx="188">
                  <c:v>44157</c:v>
                </c:pt>
                <c:pt idx="189">
                  <c:v>44179</c:v>
                </c:pt>
                <c:pt idx="190">
                  <c:v>44210</c:v>
                </c:pt>
                <c:pt idx="191">
                  <c:v>44246</c:v>
                </c:pt>
                <c:pt idx="192">
                  <c:v>44280</c:v>
                </c:pt>
                <c:pt idx="193">
                  <c:v>44309</c:v>
                </c:pt>
                <c:pt idx="194">
                  <c:v>44340</c:v>
                </c:pt>
                <c:pt idx="195">
                  <c:v>44369</c:v>
                </c:pt>
                <c:pt idx="196">
                  <c:v>44378</c:v>
                </c:pt>
                <c:pt idx="197">
                  <c:v>44435</c:v>
                </c:pt>
                <c:pt idx="198">
                  <c:v>44449</c:v>
                </c:pt>
                <c:pt idx="199">
                  <c:v>44490</c:v>
                </c:pt>
                <c:pt idx="200">
                  <c:v>44505</c:v>
                </c:pt>
                <c:pt idx="201">
                  <c:v>44545</c:v>
                </c:pt>
                <c:pt idx="202">
                  <c:v>44575</c:v>
                </c:pt>
                <c:pt idx="203">
                  <c:v>44616</c:v>
                </c:pt>
                <c:pt idx="204">
                  <c:v>44629</c:v>
                </c:pt>
                <c:pt idx="205">
                  <c:v>44673</c:v>
                </c:pt>
                <c:pt idx="206">
                  <c:v>44711</c:v>
                </c:pt>
                <c:pt idx="207">
                  <c:v>44741</c:v>
                </c:pt>
                <c:pt idx="208">
                  <c:v>44768</c:v>
                </c:pt>
                <c:pt idx="209">
                  <c:v>44795</c:v>
                </c:pt>
                <c:pt idx="210">
                  <c:v>44813</c:v>
                </c:pt>
                <c:pt idx="211">
                  <c:v>44860</c:v>
                </c:pt>
                <c:pt idx="212">
                  <c:v>44868</c:v>
                </c:pt>
                <c:pt idx="213">
                  <c:v>44923</c:v>
                </c:pt>
                <c:pt idx="214">
                  <c:v>44952</c:v>
                </c:pt>
                <c:pt idx="215">
                  <c:v>44981</c:v>
                </c:pt>
                <c:pt idx="216">
                  <c:v>45008</c:v>
                </c:pt>
                <c:pt idx="217">
                  <c:v>45036</c:v>
                </c:pt>
                <c:pt idx="218">
                  <c:v>45050</c:v>
                </c:pt>
                <c:pt idx="219">
                  <c:v>45093</c:v>
                </c:pt>
                <c:pt idx="220">
                  <c:v>45134</c:v>
                </c:pt>
                <c:pt idx="221">
                  <c:v>45160</c:v>
                </c:pt>
                <c:pt idx="222">
                  <c:v>45176</c:v>
                </c:pt>
                <c:pt idx="223">
                  <c:v>45219</c:v>
                </c:pt>
                <c:pt idx="224">
                  <c:v>45247</c:v>
                </c:pt>
                <c:pt idx="225">
                  <c:v>45283</c:v>
                </c:pt>
                <c:pt idx="226">
                  <c:v>45307</c:v>
                </c:pt>
                <c:pt idx="227">
                  <c:v>45345</c:v>
                </c:pt>
                <c:pt idx="228">
                  <c:v>45364</c:v>
                </c:pt>
                <c:pt idx="229">
                  <c:v>45399</c:v>
                </c:pt>
                <c:pt idx="230">
                  <c:v>45415</c:v>
                </c:pt>
                <c:pt idx="231">
                  <c:v>45470</c:v>
                </c:pt>
                <c:pt idx="232">
                  <c:v>45498</c:v>
                </c:pt>
                <c:pt idx="233">
                  <c:v>45531</c:v>
                </c:pt>
                <c:pt idx="234">
                  <c:v>45563</c:v>
                </c:pt>
                <c:pt idx="235">
                  <c:v>45576</c:v>
                </c:pt>
                <c:pt idx="236">
                  <c:v>45607</c:v>
                </c:pt>
                <c:pt idx="237">
                  <c:v>45635</c:v>
                </c:pt>
                <c:pt idx="238">
                  <c:v>45685</c:v>
                </c:pt>
                <c:pt idx="239">
                  <c:v>45701</c:v>
                </c:pt>
                <c:pt idx="240">
                  <c:v>45737</c:v>
                </c:pt>
                <c:pt idx="241">
                  <c:v>45761</c:v>
                </c:pt>
                <c:pt idx="242">
                  <c:v>45792</c:v>
                </c:pt>
                <c:pt idx="243">
                  <c:v>45829</c:v>
                </c:pt>
              </c:numCache>
            </c:numRef>
          </c:cat>
          <c:val>
            <c:numRef>
              <c:f>'1AB Cuncumen'!$G$2:$G$245</c:f>
              <c:numCache>
                <c:formatCode>General</c:formatCode>
                <c:ptCount val="244"/>
                <c:pt idx="0">
                  <c:v>1000</c:v>
                </c:pt>
                <c:pt idx="1">
                  <c:v>1000</c:v>
                </c:pt>
                <c:pt idx="2">
                  <c:v>1000</c:v>
                </c:pt>
                <c:pt idx="3">
                  <c:v>1000</c:v>
                </c:pt>
                <c:pt idx="4">
                  <c:v>1000</c:v>
                </c:pt>
                <c:pt idx="5">
                  <c:v>1000</c:v>
                </c:pt>
                <c:pt idx="6">
                  <c:v>1000</c:v>
                </c:pt>
                <c:pt idx="7">
                  <c:v>1000</c:v>
                </c:pt>
                <c:pt idx="8">
                  <c:v>1000</c:v>
                </c:pt>
                <c:pt idx="9">
                  <c:v>1000</c:v>
                </c:pt>
                <c:pt idx="10">
                  <c:v>1000</c:v>
                </c:pt>
                <c:pt idx="11">
                  <c:v>1000</c:v>
                </c:pt>
                <c:pt idx="12">
                  <c:v>1000</c:v>
                </c:pt>
                <c:pt idx="13">
                  <c:v>1000</c:v>
                </c:pt>
                <c:pt idx="14">
                  <c:v>1000</c:v>
                </c:pt>
                <c:pt idx="15">
                  <c:v>1000</c:v>
                </c:pt>
                <c:pt idx="16">
                  <c:v>1000</c:v>
                </c:pt>
                <c:pt idx="17">
                  <c:v>1000</c:v>
                </c:pt>
                <c:pt idx="18">
                  <c:v>1000</c:v>
                </c:pt>
                <c:pt idx="19">
                  <c:v>1000</c:v>
                </c:pt>
                <c:pt idx="20">
                  <c:v>1000</c:v>
                </c:pt>
                <c:pt idx="21">
                  <c:v>1000</c:v>
                </c:pt>
                <c:pt idx="22">
                  <c:v>1000</c:v>
                </c:pt>
                <c:pt idx="23">
                  <c:v>1000</c:v>
                </c:pt>
                <c:pt idx="24">
                  <c:v>1000</c:v>
                </c:pt>
                <c:pt idx="25">
                  <c:v>1000</c:v>
                </c:pt>
                <c:pt idx="26">
                  <c:v>1000</c:v>
                </c:pt>
                <c:pt idx="27">
                  <c:v>1000</c:v>
                </c:pt>
                <c:pt idx="28">
                  <c:v>1000</c:v>
                </c:pt>
                <c:pt idx="29">
                  <c:v>1000</c:v>
                </c:pt>
                <c:pt idx="30">
                  <c:v>1000</c:v>
                </c:pt>
                <c:pt idx="31">
                  <c:v>1000</c:v>
                </c:pt>
                <c:pt idx="32">
                  <c:v>1000</c:v>
                </c:pt>
                <c:pt idx="33">
                  <c:v>1000</c:v>
                </c:pt>
                <c:pt idx="34">
                  <c:v>1000</c:v>
                </c:pt>
                <c:pt idx="35">
                  <c:v>1000</c:v>
                </c:pt>
                <c:pt idx="36">
                  <c:v>1000</c:v>
                </c:pt>
                <c:pt idx="37">
                  <c:v>1000</c:v>
                </c:pt>
                <c:pt idx="38">
                  <c:v>1000</c:v>
                </c:pt>
                <c:pt idx="39">
                  <c:v>1000</c:v>
                </c:pt>
                <c:pt idx="40">
                  <c:v>1000</c:v>
                </c:pt>
                <c:pt idx="41">
                  <c:v>1000</c:v>
                </c:pt>
                <c:pt idx="42">
                  <c:v>1000</c:v>
                </c:pt>
                <c:pt idx="43">
                  <c:v>1000</c:v>
                </c:pt>
                <c:pt idx="44">
                  <c:v>1000</c:v>
                </c:pt>
                <c:pt idx="45">
                  <c:v>1000</c:v>
                </c:pt>
                <c:pt idx="46">
                  <c:v>1000</c:v>
                </c:pt>
                <c:pt idx="47">
                  <c:v>1000</c:v>
                </c:pt>
                <c:pt idx="48">
                  <c:v>1000</c:v>
                </c:pt>
                <c:pt idx="49">
                  <c:v>1000</c:v>
                </c:pt>
                <c:pt idx="50">
                  <c:v>1000</c:v>
                </c:pt>
                <c:pt idx="51">
                  <c:v>1000</c:v>
                </c:pt>
                <c:pt idx="52">
                  <c:v>1000</c:v>
                </c:pt>
                <c:pt idx="53">
                  <c:v>1000</c:v>
                </c:pt>
                <c:pt idx="54">
                  <c:v>1000</c:v>
                </c:pt>
                <c:pt idx="55">
                  <c:v>1000</c:v>
                </c:pt>
                <c:pt idx="56">
                  <c:v>1000</c:v>
                </c:pt>
                <c:pt idx="57">
                  <c:v>1000</c:v>
                </c:pt>
                <c:pt idx="58">
                  <c:v>1000</c:v>
                </c:pt>
                <c:pt idx="59">
                  <c:v>1000</c:v>
                </c:pt>
                <c:pt idx="60">
                  <c:v>1000</c:v>
                </c:pt>
                <c:pt idx="61">
                  <c:v>1000</c:v>
                </c:pt>
                <c:pt idx="62">
                  <c:v>1000</c:v>
                </c:pt>
                <c:pt idx="63">
                  <c:v>1000</c:v>
                </c:pt>
                <c:pt idx="64">
                  <c:v>1000</c:v>
                </c:pt>
                <c:pt idx="65">
                  <c:v>1000</c:v>
                </c:pt>
                <c:pt idx="66">
                  <c:v>1000</c:v>
                </c:pt>
                <c:pt idx="67">
                  <c:v>1000</c:v>
                </c:pt>
                <c:pt idx="68">
                  <c:v>1000</c:v>
                </c:pt>
                <c:pt idx="69">
                  <c:v>1000</c:v>
                </c:pt>
                <c:pt idx="70">
                  <c:v>1000</c:v>
                </c:pt>
                <c:pt idx="71">
                  <c:v>1000</c:v>
                </c:pt>
                <c:pt idx="72">
                  <c:v>1000</c:v>
                </c:pt>
                <c:pt idx="73">
                  <c:v>1000</c:v>
                </c:pt>
                <c:pt idx="74">
                  <c:v>1000</c:v>
                </c:pt>
                <c:pt idx="75">
                  <c:v>1000</c:v>
                </c:pt>
                <c:pt idx="76">
                  <c:v>1000</c:v>
                </c:pt>
                <c:pt idx="77">
                  <c:v>1000</c:v>
                </c:pt>
                <c:pt idx="78">
                  <c:v>1000</c:v>
                </c:pt>
                <c:pt idx="79">
                  <c:v>1000</c:v>
                </c:pt>
                <c:pt idx="80">
                  <c:v>1000</c:v>
                </c:pt>
                <c:pt idx="81">
                  <c:v>1000</c:v>
                </c:pt>
                <c:pt idx="82">
                  <c:v>1000</c:v>
                </c:pt>
                <c:pt idx="83">
                  <c:v>1000</c:v>
                </c:pt>
                <c:pt idx="84">
                  <c:v>1000</c:v>
                </c:pt>
                <c:pt idx="85">
                  <c:v>1000</c:v>
                </c:pt>
                <c:pt idx="86">
                  <c:v>1000</c:v>
                </c:pt>
                <c:pt idx="87">
                  <c:v>1000</c:v>
                </c:pt>
                <c:pt idx="88">
                  <c:v>1000</c:v>
                </c:pt>
                <c:pt idx="89">
                  <c:v>1000</c:v>
                </c:pt>
                <c:pt idx="90">
                  <c:v>1000</c:v>
                </c:pt>
                <c:pt idx="91">
                  <c:v>1000</c:v>
                </c:pt>
                <c:pt idx="92">
                  <c:v>1000</c:v>
                </c:pt>
                <c:pt idx="93">
                  <c:v>1000</c:v>
                </c:pt>
                <c:pt idx="94">
                  <c:v>1000</c:v>
                </c:pt>
                <c:pt idx="95">
                  <c:v>1000</c:v>
                </c:pt>
                <c:pt idx="96">
                  <c:v>1000</c:v>
                </c:pt>
                <c:pt idx="97">
                  <c:v>1000</c:v>
                </c:pt>
                <c:pt idx="98">
                  <c:v>1000</c:v>
                </c:pt>
                <c:pt idx="99">
                  <c:v>1000</c:v>
                </c:pt>
                <c:pt idx="100">
                  <c:v>1000</c:v>
                </c:pt>
                <c:pt idx="101">
                  <c:v>1000</c:v>
                </c:pt>
                <c:pt idx="102">
                  <c:v>1000</c:v>
                </c:pt>
                <c:pt idx="103">
                  <c:v>1000</c:v>
                </c:pt>
                <c:pt idx="104">
                  <c:v>1000</c:v>
                </c:pt>
                <c:pt idx="105">
                  <c:v>1000</c:v>
                </c:pt>
                <c:pt idx="106">
                  <c:v>1000</c:v>
                </c:pt>
                <c:pt idx="107">
                  <c:v>1000</c:v>
                </c:pt>
                <c:pt idx="108">
                  <c:v>1000</c:v>
                </c:pt>
                <c:pt idx="109">
                  <c:v>1000</c:v>
                </c:pt>
                <c:pt idx="110">
                  <c:v>1000</c:v>
                </c:pt>
                <c:pt idx="111">
                  <c:v>1000</c:v>
                </c:pt>
                <c:pt idx="112">
                  <c:v>1000</c:v>
                </c:pt>
                <c:pt idx="113">
                  <c:v>1000</c:v>
                </c:pt>
                <c:pt idx="114">
                  <c:v>1000</c:v>
                </c:pt>
                <c:pt idx="115">
                  <c:v>1000</c:v>
                </c:pt>
                <c:pt idx="116">
                  <c:v>1000</c:v>
                </c:pt>
                <c:pt idx="117">
                  <c:v>1000</c:v>
                </c:pt>
                <c:pt idx="118">
                  <c:v>1000</c:v>
                </c:pt>
                <c:pt idx="119">
                  <c:v>1000</c:v>
                </c:pt>
                <c:pt idx="120">
                  <c:v>1000</c:v>
                </c:pt>
                <c:pt idx="121">
                  <c:v>1000</c:v>
                </c:pt>
                <c:pt idx="122">
                  <c:v>1000</c:v>
                </c:pt>
                <c:pt idx="123">
                  <c:v>1000</c:v>
                </c:pt>
                <c:pt idx="124">
                  <c:v>1000</c:v>
                </c:pt>
                <c:pt idx="125">
                  <c:v>1000</c:v>
                </c:pt>
                <c:pt idx="126">
                  <c:v>1000</c:v>
                </c:pt>
                <c:pt idx="127">
                  <c:v>1000</c:v>
                </c:pt>
                <c:pt idx="128">
                  <c:v>1000</c:v>
                </c:pt>
                <c:pt idx="129">
                  <c:v>1000</c:v>
                </c:pt>
                <c:pt idx="130">
                  <c:v>1000</c:v>
                </c:pt>
                <c:pt idx="131">
                  <c:v>1000</c:v>
                </c:pt>
                <c:pt idx="132">
                  <c:v>1000</c:v>
                </c:pt>
                <c:pt idx="133">
                  <c:v>1000</c:v>
                </c:pt>
                <c:pt idx="134">
                  <c:v>1000</c:v>
                </c:pt>
                <c:pt idx="135">
                  <c:v>1000</c:v>
                </c:pt>
                <c:pt idx="136">
                  <c:v>1000</c:v>
                </c:pt>
                <c:pt idx="137">
                  <c:v>1000</c:v>
                </c:pt>
                <c:pt idx="138">
                  <c:v>1000</c:v>
                </c:pt>
                <c:pt idx="139">
                  <c:v>1000</c:v>
                </c:pt>
                <c:pt idx="140">
                  <c:v>1000</c:v>
                </c:pt>
                <c:pt idx="141">
                  <c:v>1000</c:v>
                </c:pt>
                <c:pt idx="142">
                  <c:v>1000</c:v>
                </c:pt>
                <c:pt idx="143">
                  <c:v>1000</c:v>
                </c:pt>
                <c:pt idx="144">
                  <c:v>1000</c:v>
                </c:pt>
                <c:pt idx="145">
                  <c:v>1000</c:v>
                </c:pt>
                <c:pt idx="146">
                  <c:v>1000</c:v>
                </c:pt>
                <c:pt idx="147">
                  <c:v>1000</c:v>
                </c:pt>
                <c:pt idx="148">
                  <c:v>1000</c:v>
                </c:pt>
                <c:pt idx="149">
                  <c:v>1000</c:v>
                </c:pt>
                <c:pt idx="150">
                  <c:v>1000</c:v>
                </c:pt>
                <c:pt idx="151">
                  <c:v>1000</c:v>
                </c:pt>
                <c:pt idx="152">
                  <c:v>1000</c:v>
                </c:pt>
                <c:pt idx="153">
                  <c:v>1000</c:v>
                </c:pt>
                <c:pt idx="154">
                  <c:v>1000</c:v>
                </c:pt>
                <c:pt idx="155">
                  <c:v>1000</c:v>
                </c:pt>
                <c:pt idx="156">
                  <c:v>1000</c:v>
                </c:pt>
                <c:pt idx="157">
                  <c:v>1000</c:v>
                </c:pt>
                <c:pt idx="158">
                  <c:v>1000</c:v>
                </c:pt>
                <c:pt idx="159">
                  <c:v>1000</c:v>
                </c:pt>
                <c:pt idx="160">
                  <c:v>1000</c:v>
                </c:pt>
                <c:pt idx="161">
                  <c:v>1000</c:v>
                </c:pt>
                <c:pt idx="162">
                  <c:v>1000</c:v>
                </c:pt>
                <c:pt idx="163">
                  <c:v>1000</c:v>
                </c:pt>
                <c:pt idx="164">
                  <c:v>1000</c:v>
                </c:pt>
                <c:pt idx="165">
                  <c:v>1000</c:v>
                </c:pt>
                <c:pt idx="166">
                  <c:v>1000</c:v>
                </c:pt>
                <c:pt idx="167">
                  <c:v>1000</c:v>
                </c:pt>
                <c:pt idx="168">
                  <c:v>1000</c:v>
                </c:pt>
                <c:pt idx="169">
                  <c:v>1000</c:v>
                </c:pt>
                <c:pt idx="170">
                  <c:v>1000</c:v>
                </c:pt>
                <c:pt idx="171">
                  <c:v>1000</c:v>
                </c:pt>
                <c:pt idx="172">
                  <c:v>1000</c:v>
                </c:pt>
                <c:pt idx="173">
                  <c:v>1000</c:v>
                </c:pt>
                <c:pt idx="174">
                  <c:v>1000</c:v>
                </c:pt>
                <c:pt idx="175">
                  <c:v>1000</c:v>
                </c:pt>
                <c:pt idx="176">
                  <c:v>1000</c:v>
                </c:pt>
                <c:pt idx="177">
                  <c:v>1000</c:v>
                </c:pt>
                <c:pt idx="178">
                  <c:v>1000</c:v>
                </c:pt>
                <c:pt idx="179">
                  <c:v>1000</c:v>
                </c:pt>
                <c:pt idx="180">
                  <c:v>1000</c:v>
                </c:pt>
                <c:pt idx="181">
                  <c:v>1000</c:v>
                </c:pt>
                <c:pt idx="182">
                  <c:v>1000</c:v>
                </c:pt>
                <c:pt idx="183">
                  <c:v>1000</c:v>
                </c:pt>
                <c:pt idx="184">
                  <c:v>1000</c:v>
                </c:pt>
                <c:pt idx="185">
                  <c:v>1000</c:v>
                </c:pt>
                <c:pt idx="186">
                  <c:v>1000</c:v>
                </c:pt>
                <c:pt idx="187">
                  <c:v>1000</c:v>
                </c:pt>
                <c:pt idx="188">
                  <c:v>1000</c:v>
                </c:pt>
                <c:pt idx="189">
                  <c:v>1000</c:v>
                </c:pt>
                <c:pt idx="190">
                  <c:v>1000</c:v>
                </c:pt>
                <c:pt idx="191">
                  <c:v>1000</c:v>
                </c:pt>
                <c:pt idx="192">
                  <c:v>1000</c:v>
                </c:pt>
                <c:pt idx="193">
                  <c:v>1000</c:v>
                </c:pt>
                <c:pt idx="194">
                  <c:v>1000</c:v>
                </c:pt>
                <c:pt idx="195">
                  <c:v>1000</c:v>
                </c:pt>
                <c:pt idx="196">
                  <c:v>1000</c:v>
                </c:pt>
                <c:pt idx="197">
                  <c:v>1000</c:v>
                </c:pt>
                <c:pt idx="198">
                  <c:v>1000</c:v>
                </c:pt>
                <c:pt idx="199">
                  <c:v>1000</c:v>
                </c:pt>
                <c:pt idx="200">
                  <c:v>1000</c:v>
                </c:pt>
                <c:pt idx="201">
                  <c:v>1000</c:v>
                </c:pt>
                <c:pt idx="202">
                  <c:v>1000</c:v>
                </c:pt>
                <c:pt idx="203">
                  <c:v>1000</c:v>
                </c:pt>
                <c:pt idx="204">
                  <c:v>1000</c:v>
                </c:pt>
                <c:pt idx="205">
                  <c:v>1000</c:v>
                </c:pt>
                <c:pt idx="206">
                  <c:v>1000</c:v>
                </c:pt>
                <c:pt idx="207">
                  <c:v>1000</c:v>
                </c:pt>
                <c:pt idx="208">
                  <c:v>1000</c:v>
                </c:pt>
                <c:pt idx="209">
                  <c:v>1000</c:v>
                </c:pt>
                <c:pt idx="210">
                  <c:v>1000</c:v>
                </c:pt>
                <c:pt idx="211">
                  <c:v>1000</c:v>
                </c:pt>
                <c:pt idx="212">
                  <c:v>1000</c:v>
                </c:pt>
                <c:pt idx="213">
                  <c:v>1000</c:v>
                </c:pt>
                <c:pt idx="214">
                  <c:v>1000</c:v>
                </c:pt>
                <c:pt idx="215">
                  <c:v>1000</c:v>
                </c:pt>
                <c:pt idx="216">
                  <c:v>1000</c:v>
                </c:pt>
                <c:pt idx="217">
                  <c:v>1000</c:v>
                </c:pt>
                <c:pt idx="218">
                  <c:v>1000</c:v>
                </c:pt>
                <c:pt idx="219">
                  <c:v>1000</c:v>
                </c:pt>
                <c:pt idx="220">
                  <c:v>1000</c:v>
                </c:pt>
                <c:pt idx="221">
                  <c:v>1000</c:v>
                </c:pt>
                <c:pt idx="222">
                  <c:v>1000</c:v>
                </c:pt>
                <c:pt idx="223">
                  <c:v>1000</c:v>
                </c:pt>
                <c:pt idx="224">
                  <c:v>1000</c:v>
                </c:pt>
                <c:pt idx="225">
                  <c:v>1000</c:v>
                </c:pt>
                <c:pt idx="226">
                  <c:v>1000</c:v>
                </c:pt>
                <c:pt idx="227">
                  <c:v>1000</c:v>
                </c:pt>
                <c:pt idx="228">
                  <c:v>1000</c:v>
                </c:pt>
                <c:pt idx="229">
                  <c:v>1000</c:v>
                </c:pt>
                <c:pt idx="230">
                  <c:v>1000</c:v>
                </c:pt>
                <c:pt idx="231">
                  <c:v>1000</c:v>
                </c:pt>
                <c:pt idx="232">
                  <c:v>1000</c:v>
                </c:pt>
                <c:pt idx="233">
                  <c:v>1000</c:v>
                </c:pt>
                <c:pt idx="234">
                  <c:v>1000</c:v>
                </c:pt>
                <c:pt idx="235">
                  <c:v>1000</c:v>
                </c:pt>
                <c:pt idx="236">
                  <c:v>1000</c:v>
                </c:pt>
                <c:pt idx="237">
                  <c:v>1000</c:v>
                </c:pt>
                <c:pt idx="238">
                  <c:v>1000</c:v>
                </c:pt>
                <c:pt idx="239">
                  <c:v>1000</c:v>
                </c:pt>
                <c:pt idx="240">
                  <c:v>1000</c:v>
                </c:pt>
                <c:pt idx="241">
                  <c:v>1000</c:v>
                </c:pt>
                <c:pt idx="242">
                  <c:v>1000</c:v>
                </c:pt>
                <c:pt idx="243">
                  <c:v>1000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380-4C41-B618-39D200D26F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53863264"/>
        <c:axId val="1"/>
      </c:lineChart>
      <c:scatterChart>
        <c:scatterStyle val="lineMarker"/>
        <c:varyColors val="0"/>
        <c:ser>
          <c:idx val="1"/>
          <c:order val="0"/>
          <c:tx>
            <c:strRef>
              <c:f>'1AB Cuncumen'!$F$1</c:f>
              <c:strCache>
                <c:ptCount val="1"/>
                <c:pt idx="0">
                  <c:v>Concentración Coliformes Fecales (NMP/100 ml).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7"/>
            <c:spPr>
              <a:solidFill>
                <a:schemeClr val="accent1"/>
              </a:solidFill>
              <a:ln>
                <a:solidFill>
                  <a:schemeClr val="tx2"/>
                </a:solidFill>
              </a:ln>
            </c:spPr>
          </c:marker>
          <c:xVal>
            <c:numRef>
              <c:f>'1AB Cuncumen'!$A$2:$A$245</c:f>
              <c:numCache>
                <c:formatCode>[$-C0A]mmm\-yy;@</c:formatCode>
                <c:ptCount val="244"/>
                <c:pt idx="0">
                  <c:v>38377</c:v>
                </c:pt>
                <c:pt idx="1">
                  <c:v>38393</c:v>
                </c:pt>
                <c:pt idx="2">
                  <c:v>38440</c:v>
                </c:pt>
                <c:pt idx="3">
                  <c:v>38462</c:v>
                </c:pt>
                <c:pt idx="4">
                  <c:v>38498</c:v>
                </c:pt>
                <c:pt idx="5">
                  <c:v>38535</c:v>
                </c:pt>
                <c:pt idx="6">
                  <c:v>38574</c:v>
                </c:pt>
                <c:pt idx="7">
                  <c:v>38603</c:v>
                </c:pt>
                <c:pt idx="8">
                  <c:v>38631</c:v>
                </c:pt>
                <c:pt idx="9">
                  <c:v>38664</c:v>
                </c:pt>
                <c:pt idx="10">
                  <c:v>38698</c:v>
                </c:pt>
                <c:pt idx="11">
                  <c:v>38727</c:v>
                </c:pt>
                <c:pt idx="12">
                  <c:v>38756</c:v>
                </c:pt>
                <c:pt idx="13">
                  <c:v>38798</c:v>
                </c:pt>
                <c:pt idx="14">
                  <c:v>38810</c:v>
                </c:pt>
                <c:pt idx="15">
                  <c:v>38841</c:v>
                </c:pt>
                <c:pt idx="16">
                  <c:v>38875</c:v>
                </c:pt>
                <c:pt idx="17">
                  <c:v>38926</c:v>
                </c:pt>
                <c:pt idx="18">
                  <c:v>38952</c:v>
                </c:pt>
                <c:pt idx="19">
                  <c:v>38961</c:v>
                </c:pt>
                <c:pt idx="20">
                  <c:v>39013</c:v>
                </c:pt>
                <c:pt idx="21">
                  <c:v>39034</c:v>
                </c:pt>
                <c:pt idx="22">
                  <c:v>39055</c:v>
                </c:pt>
                <c:pt idx="23">
                  <c:v>39084</c:v>
                </c:pt>
                <c:pt idx="24">
                  <c:v>39129</c:v>
                </c:pt>
                <c:pt idx="25">
                  <c:v>39161</c:v>
                </c:pt>
                <c:pt idx="26">
                  <c:v>39184</c:v>
                </c:pt>
                <c:pt idx="27">
                  <c:v>39232</c:v>
                </c:pt>
                <c:pt idx="28">
                  <c:v>39261</c:v>
                </c:pt>
                <c:pt idx="29">
                  <c:v>39273</c:v>
                </c:pt>
                <c:pt idx="30">
                  <c:v>39325</c:v>
                </c:pt>
                <c:pt idx="31">
                  <c:v>39332</c:v>
                </c:pt>
                <c:pt idx="32">
                  <c:v>39379</c:v>
                </c:pt>
                <c:pt idx="33">
                  <c:v>39412</c:v>
                </c:pt>
                <c:pt idx="34">
                  <c:v>39436</c:v>
                </c:pt>
                <c:pt idx="35">
                  <c:v>39478</c:v>
                </c:pt>
                <c:pt idx="36">
                  <c:v>39479</c:v>
                </c:pt>
                <c:pt idx="37">
                  <c:v>39519</c:v>
                </c:pt>
                <c:pt idx="38">
                  <c:v>39562</c:v>
                </c:pt>
                <c:pt idx="39">
                  <c:v>39582</c:v>
                </c:pt>
                <c:pt idx="40">
                  <c:v>39600</c:v>
                </c:pt>
                <c:pt idx="41">
                  <c:v>39630</c:v>
                </c:pt>
                <c:pt idx="42">
                  <c:v>39661</c:v>
                </c:pt>
                <c:pt idx="43">
                  <c:v>39694</c:v>
                </c:pt>
                <c:pt idx="44">
                  <c:v>39722</c:v>
                </c:pt>
                <c:pt idx="45">
                  <c:v>39753</c:v>
                </c:pt>
                <c:pt idx="46">
                  <c:v>39783</c:v>
                </c:pt>
                <c:pt idx="47">
                  <c:v>39814</c:v>
                </c:pt>
                <c:pt idx="48">
                  <c:v>39846</c:v>
                </c:pt>
                <c:pt idx="49">
                  <c:v>39875</c:v>
                </c:pt>
                <c:pt idx="50">
                  <c:v>39904</c:v>
                </c:pt>
                <c:pt idx="51">
                  <c:v>39934</c:v>
                </c:pt>
                <c:pt idx="52">
                  <c:v>39980</c:v>
                </c:pt>
                <c:pt idx="53">
                  <c:v>40013</c:v>
                </c:pt>
                <c:pt idx="54">
                  <c:v>40055</c:v>
                </c:pt>
                <c:pt idx="55">
                  <c:v>40057</c:v>
                </c:pt>
                <c:pt idx="56">
                  <c:v>40087</c:v>
                </c:pt>
                <c:pt idx="57">
                  <c:v>40147</c:v>
                </c:pt>
                <c:pt idx="58">
                  <c:v>40178</c:v>
                </c:pt>
                <c:pt idx="59">
                  <c:v>40179</c:v>
                </c:pt>
                <c:pt idx="60">
                  <c:v>40210</c:v>
                </c:pt>
                <c:pt idx="61">
                  <c:v>40263</c:v>
                </c:pt>
                <c:pt idx="62">
                  <c:v>40322</c:v>
                </c:pt>
                <c:pt idx="63">
                  <c:v>40293</c:v>
                </c:pt>
                <c:pt idx="64">
                  <c:v>40359</c:v>
                </c:pt>
                <c:pt idx="65">
                  <c:v>40389</c:v>
                </c:pt>
                <c:pt idx="66">
                  <c:v>40401</c:v>
                </c:pt>
                <c:pt idx="67">
                  <c:v>40434</c:v>
                </c:pt>
                <c:pt idx="68">
                  <c:v>40469</c:v>
                </c:pt>
                <c:pt idx="69">
                  <c:v>40483</c:v>
                </c:pt>
                <c:pt idx="70">
                  <c:v>40528</c:v>
                </c:pt>
                <c:pt idx="71">
                  <c:v>40555</c:v>
                </c:pt>
                <c:pt idx="72">
                  <c:v>40601</c:v>
                </c:pt>
                <c:pt idx="73">
                  <c:v>40603</c:v>
                </c:pt>
                <c:pt idx="74">
                  <c:v>40634</c:v>
                </c:pt>
                <c:pt idx="75">
                  <c:v>40689</c:v>
                </c:pt>
                <c:pt idx="76">
                  <c:v>40717</c:v>
                </c:pt>
                <c:pt idx="77">
                  <c:v>40755</c:v>
                </c:pt>
                <c:pt idx="78">
                  <c:v>40766</c:v>
                </c:pt>
                <c:pt idx="79">
                  <c:v>40809</c:v>
                </c:pt>
                <c:pt idx="80">
                  <c:v>40846</c:v>
                </c:pt>
                <c:pt idx="81">
                  <c:v>40877</c:v>
                </c:pt>
                <c:pt idx="82">
                  <c:v>40890</c:v>
                </c:pt>
                <c:pt idx="83">
                  <c:v>40914</c:v>
                </c:pt>
                <c:pt idx="84">
                  <c:v>40963</c:v>
                </c:pt>
                <c:pt idx="85">
                  <c:v>40991</c:v>
                </c:pt>
                <c:pt idx="86">
                  <c:v>41007</c:v>
                </c:pt>
                <c:pt idx="87">
                  <c:v>41037</c:v>
                </c:pt>
                <c:pt idx="88">
                  <c:v>41074</c:v>
                </c:pt>
                <c:pt idx="89">
                  <c:v>41103</c:v>
                </c:pt>
                <c:pt idx="90">
                  <c:v>41132</c:v>
                </c:pt>
                <c:pt idx="91">
                  <c:v>41161</c:v>
                </c:pt>
                <c:pt idx="92">
                  <c:v>41185</c:v>
                </c:pt>
                <c:pt idx="93">
                  <c:v>41242</c:v>
                </c:pt>
                <c:pt idx="94">
                  <c:v>41263</c:v>
                </c:pt>
                <c:pt idx="95">
                  <c:v>41283</c:v>
                </c:pt>
                <c:pt idx="96">
                  <c:v>41315</c:v>
                </c:pt>
                <c:pt idx="97">
                  <c:v>41344</c:v>
                </c:pt>
                <c:pt idx="98">
                  <c:v>41390</c:v>
                </c:pt>
                <c:pt idx="99">
                  <c:v>41425</c:v>
                </c:pt>
                <c:pt idx="100">
                  <c:v>41446</c:v>
                </c:pt>
                <c:pt idx="101">
                  <c:v>41477</c:v>
                </c:pt>
                <c:pt idx="102">
                  <c:v>41500</c:v>
                </c:pt>
                <c:pt idx="103">
                  <c:v>41547</c:v>
                </c:pt>
                <c:pt idx="104">
                  <c:v>41558</c:v>
                </c:pt>
                <c:pt idx="105">
                  <c:v>41607</c:v>
                </c:pt>
                <c:pt idx="106">
                  <c:v>41619</c:v>
                </c:pt>
                <c:pt idx="107">
                  <c:v>41668</c:v>
                </c:pt>
                <c:pt idx="108">
                  <c:v>41682</c:v>
                </c:pt>
                <c:pt idx="109">
                  <c:v>41724</c:v>
                </c:pt>
                <c:pt idx="110">
                  <c:v>41730</c:v>
                </c:pt>
                <c:pt idx="111">
                  <c:v>41785</c:v>
                </c:pt>
                <c:pt idx="112">
                  <c:v>41816</c:v>
                </c:pt>
                <c:pt idx="113">
                  <c:v>41850</c:v>
                </c:pt>
                <c:pt idx="114">
                  <c:v>41880</c:v>
                </c:pt>
                <c:pt idx="115">
                  <c:v>41908</c:v>
                </c:pt>
                <c:pt idx="116">
                  <c:v>41941</c:v>
                </c:pt>
                <c:pt idx="117">
                  <c:v>41968</c:v>
                </c:pt>
                <c:pt idx="118">
                  <c:v>42002</c:v>
                </c:pt>
                <c:pt idx="119">
                  <c:v>42027</c:v>
                </c:pt>
                <c:pt idx="120">
                  <c:v>42039</c:v>
                </c:pt>
                <c:pt idx="121">
                  <c:v>42083</c:v>
                </c:pt>
                <c:pt idx="122">
                  <c:v>42098</c:v>
                </c:pt>
                <c:pt idx="123">
                  <c:v>42128</c:v>
                </c:pt>
                <c:pt idx="124">
                  <c:v>42165</c:v>
                </c:pt>
                <c:pt idx="125">
                  <c:v>42214</c:v>
                </c:pt>
                <c:pt idx="126">
                  <c:v>42237</c:v>
                </c:pt>
                <c:pt idx="127">
                  <c:v>42249</c:v>
                </c:pt>
                <c:pt idx="128">
                  <c:v>42321</c:v>
                </c:pt>
                <c:pt idx="129">
                  <c:v>42349</c:v>
                </c:pt>
                <c:pt idx="130">
                  <c:v>42379</c:v>
                </c:pt>
                <c:pt idx="131">
                  <c:v>42408</c:v>
                </c:pt>
                <c:pt idx="132">
                  <c:v>42433</c:v>
                </c:pt>
                <c:pt idx="133">
                  <c:v>42473</c:v>
                </c:pt>
                <c:pt idx="134">
                  <c:v>42502</c:v>
                </c:pt>
                <c:pt idx="135">
                  <c:v>42531</c:v>
                </c:pt>
                <c:pt idx="136">
                  <c:v>42560</c:v>
                </c:pt>
                <c:pt idx="137">
                  <c:v>42590</c:v>
                </c:pt>
                <c:pt idx="138">
                  <c:v>42640</c:v>
                </c:pt>
                <c:pt idx="139">
                  <c:v>42660</c:v>
                </c:pt>
                <c:pt idx="140">
                  <c:v>42690</c:v>
                </c:pt>
                <c:pt idx="141">
                  <c:v>42710</c:v>
                </c:pt>
                <c:pt idx="142">
                  <c:v>42758</c:v>
                </c:pt>
                <c:pt idx="143">
                  <c:v>42782</c:v>
                </c:pt>
                <c:pt idx="144">
                  <c:v>42809</c:v>
                </c:pt>
                <c:pt idx="145">
                  <c:v>42828</c:v>
                </c:pt>
                <c:pt idx="146">
                  <c:v>42886</c:v>
                </c:pt>
                <c:pt idx="147">
                  <c:v>42894</c:v>
                </c:pt>
                <c:pt idx="148">
                  <c:v>42937</c:v>
                </c:pt>
                <c:pt idx="149">
                  <c:v>42977</c:v>
                </c:pt>
                <c:pt idx="150">
                  <c:v>42992</c:v>
                </c:pt>
                <c:pt idx="151">
                  <c:v>43024</c:v>
                </c:pt>
                <c:pt idx="152">
                  <c:v>43056</c:v>
                </c:pt>
                <c:pt idx="153">
                  <c:v>43080</c:v>
                </c:pt>
                <c:pt idx="154">
                  <c:v>43119</c:v>
                </c:pt>
                <c:pt idx="155">
                  <c:v>43150</c:v>
                </c:pt>
                <c:pt idx="156">
                  <c:v>43186</c:v>
                </c:pt>
                <c:pt idx="157">
                  <c:v>43203</c:v>
                </c:pt>
                <c:pt idx="158">
                  <c:v>43250</c:v>
                </c:pt>
                <c:pt idx="159">
                  <c:v>43258</c:v>
                </c:pt>
                <c:pt idx="160">
                  <c:v>43306</c:v>
                </c:pt>
                <c:pt idx="161">
                  <c:v>43339</c:v>
                </c:pt>
                <c:pt idx="162">
                  <c:v>43354</c:v>
                </c:pt>
                <c:pt idx="163">
                  <c:v>43397</c:v>
                </c:pt>
                <c:pt idx="164">
                  <c:v>43433</c:v>
                </c:pt>
                <c:pt idx="165">
                  <c:v>43446</c:v>
                </c:pt>
                <c:pt idx="166">
                  <c:v>43479</c:v>
                </c:pt>
                <c:pt idx="167">
                  <c:v>43513</c:v>
                </c:pt>
                <c:pt idx="168">
                  <c:v>43532</c:v>
                </c:pt>
                <c:pt idx="169">
                  <c:v>43563</c:v>
                </c:pt>
                <c:pt idx="170">
                  <c:v>43595</c:v>
                </c:pt>
                <c:pt idx="171">
                  <c:v>43633</c:v>
                </c:pt>
                <c:pt idx="172">
                  <c:v>43654</c:v>
                </c:pt>
                <c:pt idx="173">
                  <c:v>43682</c:v>
                </c:pt>
                <c:pt idx="174">
                  <c:v>43735</c:v>
                </c:pt>
                <c:pt idx="175">
                  <c:v>43747</c:v>
                </c:pt>
                <c:pt idx="176">
                  <c:v>43789</c:v>
                </c:pt>
                <c:pt idx="177">
                  <c:v>43818</c:v>
                </c:pt>
                <c:pt idx="178">
                  <c:v>43845</c:v>
                </c:pt>
                <c:pt idx="179">
                  <c:v>43867</c:v>
                </c:pt>
                <c:pt idx="180">
                  <c:v>43902</c:v>
                </c:pt>
                <c:pt idx="181">
                  <c:v>43948</c:v>
                </c:pt>
                <c:pt idx="182">
                  <c:v>43980</c:v>
                </c:pt>
                <c:pt idx="183">
                  <c:v>44001</c:v>
                </c:pt>
                <c:pt idx="184">
                  <c:v>44022</c:v>
                </c:pt>
                <c:pt idx="185">
                  <c:v>44069</c:v>
                </c:pt>
                <c:pt idx="186">
                  <c:v>44101</c:v>
                </c:pt>
                <c:pt idx="187">
                  <c:v>44128</c:v>
                </c:pt>
                <c:pt idx="188">
                  <c:v>44157</c:v>
                </c:pt>
                <c:pt idx="189">
                  <c:v>44179</c:v>
                </c:pt>
                <c:pt idx="190">
                  <c:v>44210</c:v>
                </c:pt>
                <c:pt idx="191">
                  <c:v>44246</c:v>
                </c:pt>
                <c:pt idx="192">
                  <c:v>44280</c:v>
                </c:pt>
                <c:pt idx="193">
                  <c:v>44309</c:v>
                </c:pt>
                <c:pt idx="194">
                  <c:v>44340</c:v>
                </c:pt>
                <c:pt idx="195">
                  <c:v>44369</c:v>
                </c:pt>
                <c:pt idx="196">
                  <c:v>44378</c:v>
                </c:pt>
                <c:pt idx="197">
                  <c:v>44435</c:v>
                </c:pt>
                <c:pt idx="198">
                  <c:v>44449</c:v>
                </c:pt>
                <c:pt idx="199">
                  <c:v>44490</c:v>
                </c:pt>
                <c:pt idx="200">
                  <c:v>44505</c:v>
                </c:pt>
                <c:pt idx="201">
                  <c:v>44545</c:v>
                </c:pt>
                <c:pt idx="202">
                  <c:v>44575</c:v>
                </c:pt>
                <c:pt idx="203">
                  <c:v>44616</c:v>
                </c:pt>
                <c:pt idx="204">
                  <c:v>44629</c:v>
                </c:pt>
                <c:pt idx="205">
                  <c:v>44673</c:v>
                </c:pt>
                <c:pt idx="206">
                  <c:v>44711</c:v>
                </c:pt>
                <c:pt idx="207">
                  <c:v>44741</c:v>
                </c:pt>
                <c:pt idx="208">
                  <c:v>44768</c:v>
                </c:pt>
                <c:pt idx="209">
                  <c:v>44795</c:v>
                </c:pt>
                <c:pt idx="210">
                  <c:v>44813</c:v>
                </c:pt>
                <c:pt idx="211">
                  <c:v>44860</c:v>
                </c:pt>
                <c:pt idx="212">
                  <c:v>44868</c:v>
                </c:pt>
                <c:pt idx="213">
                  <c:v>44923</c:v>
                </c:pt>
                <c:pt idx="214">
                  <c:v>44952</c:v>
                </c:pt>
                <c:pt idx="215">
                  <c:v>44981</c:v>
                </c:pt>
                <c:pt idx="216">
                  <c:v>45008</c:v>
                </c:pt>
                <c:pt idx="217">
                  <c:v>45036</c:v>
                </c:pt>
                <c:pt idx="218">
                  <c:v>45050</c:v>
                </c:pt>
                <c:pt idx="219">
                  <c:v>45093</c:v>
                </c:pt>
                <c:pt idx="220">
                  <c:v>45134</c:v>
                </c:pt>
                <c:pt idx="221">
                  <c:v>45160</c:v>
                </c:pt>
                <c:pt idx="222">
                  <c:v>45176</c:v>
                </c:pt>
                <c:pt idx="223">
                  <c:v>45219</c:v>
                </c:pt>
                <c:pt idx="224">
                  <c:v>45247</c:v>
                </c:pt>
                <c:pt idx="225">
                  <c:v>45283</c:v>
                </c:pt>
                <c:pt idx="226">
                  <c:v>45307</c:v>
                </c:pt>
                <c:pt idx="227">
                  <c:v>45345</c:v>
                </c:pt>
                <c:pt idx="228">
                  <c:v>45364</c:v>
                </c:pt>
                <c:pt idx="229">
                  <c:v>45399</c:v>
                </c:pt>
                <c:pt idx="230">
                  <c:v>45415</c:v>
                </c:pt>
                <c:pt idx="231">
                  <c:v>45470</c:v>
                </c:pt>
                <c:pt idx="232">
                  <c:v>45498</c:v>
                </c:pt>
                <c:pt idx="233">
                  <c:v>45531</c:v>
                </c:pt>
                <c:pt idx="234">
                  <c:v>45563</c:v>
                </c:pt>
                <c:pt idx="235">
                  <c:v>45576</c:v>
                </c:pt>
                <c:pt idx="236">
                  <c:v>45607</c:v>
                </c:pt>
                <c:pt idx="237">
                  <c:v>45635</c:v>
                </c:pt>
                <c:pt idx="238">
                  <c:v>45685</c:v>
                </c:pt>
                <c:pt idx="239">
                  <c:v>45701</c:v>
                </c:pt>
                <c:pt idx="240">
                  <c:v>45737</c:v>
                </c:pt>
                <c:pt idx="241">
                  <c:v>45761</c:v>
                </c:pt>
                <c:pt idx="242">
                  <c:v>45792</c:v>
                </c:pt>
                <c:pt idx="243">
                  <c:v>45829</c:v>
                </c:pt>
              </c:numCache>
            </c:numRef>
          </c:xVal>
          <c:yVal>
            <c:numRef>
              <c:f>'1AB Cuncumen'!$F$2:$F$245</c:f>
              <c:numCache>
                <c:formatCode>General</c:formatCode>
                <c:ptCount val="244"/>
                <c:pt idx="0">
                  <c:v>2</c:v>
                </c:pt>
                <c:pt idx="1">
                  <c:v>2</c:v>
                </c:pt>
                <c:pt idx="6">
                  <c:v>2</c:v>
                </c:pt>
                <c:pt idx="8">
                  <c:v>2</c:v>
                </c:pt>
                <c:pt idx="27">
                  <c:v>4.5</c:v>
                </c:pt>
                <c:pt idx="32">
                  <c:v>1.8</c:v>
                </c:pt>
                <c:pt idx="37">
                  <c:v>1.8</c:v>
                </c:pt>
                <c:pt idx="52">
                  <c:v>4.5</c:v>
                </c:pt>
                <c:pt idx="57">
                  <c:v>1.8</c:v>
                </c:pt>
                <c:pt idx="63">
                  <c:v>1.8</c:v>
                </c:pt>
                <c:pt idx="68">
                  <c:v>1.8</c:v>
                </c:pt>
                <c:pt idx="70">
                  <c:v>1.8</c:v>
                </c:pt>
                <c:pt idx="75">
                  <c:v>1.8</c:v>
                </c:pt>
                <c:pt idx="81">
                  <c:v>1.8</c:v>
                </c:pt>
                <c:pt idx="87">
                  <c:v>1.8</c:v>
                </c:pt>
                <c:pt idx="93">
                  <c:v>1.8</c:v>
                </c:pt>
                <c:pt idx="99">
                  <c:v>1.8</c:v>
                </c:pt>
                <c:pt idx="102">
                  <c:v>1.8</c:v>
                </c:pt>
                <c:pt idx="108">
                  <c:v>1.8</c:v>
                </c:pt>
                <c:pt idx="117">
                  <c:v>1.8</c:v>
                </c:pt>
                <c:pt idx="118">
                  <c:v>1.8</c:v>
                </c:pt>
                <c:pt idx="120">
                  <c:v>1.8</c:v>
                </c:pt>
                <c:pt idx="125">
                  <c:v>1.8</c:v>
                </c:pt>
                <c:pt idx="127">
                  <c:v>1.8</c:v>
                </c:pt>
                <c:pt idx="129">
                  <c:v>1.8</c:v>
                </c:pt>
                <c:pt idx="133">
                  <c:v>1.8</c:v>
                </c:pt>
                <c:pt idx="138">
                  <c:v>1.8</c:v>
                </c:pt>
                <c:pt idx="139">
                  <c:v>1.8</c:v>
                </c:pt>
                <c:pt idx="142">
                  <c:v>1.8</c:v>
                </c:pt>
                <c:pt idx="144">
                  <c:v>1.8</c:v>
                </c:pt>
                <c:pt idx="149">
                  <c:v>1.8</c:v>
                </c:pt>
                <c:pt idx="152">
                  <c:v>1.8</c:v>
                </c:pt>
                <c:pt idx="153">
                  <c:v>1.8</c:v>
                </c:pt>
                <c:pt idx="154">
                  <c:v>1.8</c:v>
                </c:pt>
                <c:pt idx="155">
                  <c:v>1.8</c:v>
                </c:pt>
                <c:pt idx="156">
                  <c:v>1.8</c:v>
                </c:pt>
                <c:pt idx="158">
                  <c:v>1.8</c:v>
                </c:pt>
                <c:pt idx="159">
                  <c:v>1.8</c:v>
                </c:pt>
                <c:pt idx="160">
                  <c:v>1.8</c:v>
                </c:pt>
                <c:pt idx="161">
                  <c:v>1.8</c:v>
                </c:pt>
                <c:pt idx="162">
                  <c:v>1.8</c:v>
                </c:pt>
                <c:pt idx="165">
                  <c:v>1.8</c:v>
                </c:pt>
                <c:pt idx="166">
                  <c:v>1.8</c:v>
                </c:pt>
                <c:pt idx="167">
                  <c:v>1.8</c:v>
                </c:pt>
                <c:pt idx="175">
                  <c:v>1.8</c:v>
                </c:pt>
                <c:pt idx="177">
                  <c:v>1.8</c:v>
                </c:pt>
                <c:pt idx="178">
                  <c:v>1.8</c:v>
                </c:pt>
                <c:pt idx="181">
                  <c:v>1.8</c:v>
                </c:pt>
                <c:pt idx="182">
                  <c:v>1.8</c:v>
                </c:pt>
                <c:pt idx="184">
                  <c:v>1.8</c:v>
                </c:pt>
                <c:pt idx="185">
                  <c:v>1.8</c:v>
                </c:pt>
                <c:pt idx="189">
                  <c:v>1.8</c:v>
                </c:pt>
                <c:pt idx="190">
                  <c:v>1.8</c:v>
                </c:pt>
                <c:pt idx="191">
                  <c:v>0</c:v>
                </c:pt>
                <c:pt idx="192">
                  <c:v>1.8</c:v>
                </c:pt>
                <c:pt idx="193">
                  <c:v>1.8</c:v>
                </c:pt>
                <c:pt idx="194">
                  <c:v>1.8</c:v>
                </c:pt>
                <c:pt idx="195">
                  <c:v>1.8</c:v>
                </c:pt>
                <c:pt idx="196">
                  <c:v>1.8</c:v>
                </c:pt>
                <c:pt idx="197">
                  <c:v>1.8</c:v>
                </c:pt>
                <c:pt idx="198">
                  <c:v>1.8</c:v>
                </c:pt>
                <c:pt idx="199">
                  <c:v>1.8</c:v>
                </c:pt>
                <c:pt idx="200">
                  <c:v>1.8</c:v>
                </c:pt>
                <c:pt idx="201">
                  <c:v>1.8</c:v>
                </c:pt>
                <c:pt idx="202">
                  <c:v>1.8</c:v>
                </c:pt>
                <c:pt idx="203">
                  <c:v>1.8</c:v>
                </c:pt>
                <c:pt idx="204">
                  <c:v>1.8</c:v>
                </c:pt>
                <c:pt idx="205">
                  <c:v>1.8</c:v>
                </c:pt>
                <c:pt idx="206">
                  <c:v>1.8</c:v>
                </c:pt>
                <c:pt idx="207">
                  <c:v>1.8</c:v>
                </c:pt>
                <c:pt idx="208">
                  <c:v>1.8</c:v>
                </c:pt>
                <c:pt idx="209">
                  <c:v>1.8</c:v>
                </c:pt>
                <c:pt idx="210">
                  <c:v>1.8</c:v>
                </c:pt>
                <c:pt idx="211">
                  <c:v>1.8</c:v>
                </c:pt>
                <c:pt idx="214">
                  <c:v>1.8</c:v>
                </c:pt>
                <c:pt idx="216">
                  <c:v>1.8</c:v>
                </c:pt>
                <c:pt idx="217">
                  <c:v>1.8</c:v>
                </c:pt>
                <c:pt idx="218">
                  <c:v>1.8</c:v>
                </c:pt>
                <c:pt idx="219">
                  <c:v>1.8</c:v>
                </c:pt>
                <c:pt idx="220">
                  <c:v>1.8</c:v>
                </c:pt>
                <c:pt idx="221">
                  <c:v>1.8</c:v>
                </c:pt>
                <c:pt idx="222">
                  <c:v>1.8</c:v>
                </c:pt>
                <c:pt idx="223">
                  <c:v>1.8</c:v>
                </c:pt>
                <c:pt idx="224">
                  <c:v>1.8</c:v>
                </c:pt>
                <c:pt idx="225">
                  <c:v>1.8</c:v>
                </c:pt>
                <c:pt idx="226">
                  <c:v>1.8</c:v>
                </c:pt>
                <c:pt idx="227">
                  <c:v>1.8</c:v>
                </c:pt>
                <c:pt idx="228">
                  <c:v>1.8</c:v>
                </c:pt>
                <c:pt idx="229">
                  <c:v>1.8</c:v>
                </c:pt>
                <c:pt idx="230">
                  <c:v>1.8</c:v>
                </c:pt>
                <c:pt idx="231">
                  <c:v>1.8</c:v>
                </c:pt>
                <c:pt idx="232">
                  <c:v>1.8</c:v>
                </c:pt>
                <c:pt idx="233">
                  <c:v>1.8</c:v>
                </c:pt>
                <c:pt idx="234">
                  <c:v>1.8</c:v>
                </c:pt>
                <c:pt idx="235">
                  <c:v>1.8</c:v>
                </c:pt>
                <c:pt idx="236">
                  <c:v>1.8</c:v>
                </c:pt>
                <c:pt idx="237">
                  <c:v>1.8</c:v>
                </c:pt>
                <c:pt idx="238">
                  <c:v>1.8</c:v>
                </c:pt>
                <c:pt idx="239">
                  <c:v>1.8</c:v>
                </c:pt>
                <c:pt idx="240">
                  <c:v>1.8</c:v>
                </c:pt>
                <c:pt idx="241">
                  <c:v>1.8</c:v>
                </c:pt>
                <c:pt idx="242">
                  <c:v>1.8</c:v>
                </c:pt>
                <c:pt idx="243">
                  <c:v>1.8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B380-4C41-B618-39D200D26F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53863264"/>
        <c:axId val="1"/>
      </c:scatterChart>
      <c:dateAx>
        <c:axId val="1553863264"/>
        <c:scaling>
          <c:orientation val="minMax"/>
          <c:max val="46023"/>
          <c:min val="38353"/>
        </c:scaling>
        <c:delete val="0"/>
        <c:axPos val="b"/>
        <c:numFmt formatCode="[$-C0A]mmm\-yy;@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"/>
        <c:crosses val="autoZero"/>
        <c:auto val="1"/>
        <c:lblOffset val="100"/>
        <c:baseTimeUnit val="days"/>
        <c:majorUnit val="1"/>
        <c:majorTimeUnit val="years"/>
        <c:minorUnit val="13"/>
        <c:minorTimeUnit val="days"/>
      </c:dateAx>
      <c:valAx>
        <c:axId val="1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9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CL" sz="900"/>
                  <a:t>Coliformes Fecales (NMP/100ml)</a:t>
                </a:r>
              </a:p>
            </c:rich>
          </c:tx>
          <c:layout>
            <c:manualLayout>
              <c:xMode val="edge"/>
              <c:yMode val="edge"/>
              <c:x val="1.1598631894638728E-2"/>
              <c:y val="0.1383651345907343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553863264"/>
        <c:crosses val="autoZero"/>
        <c:crossBetween val="between"/>
      </c:valAx>
      <c:spPr>
        <a:solidFill>
          <a:sysClr val="window" lastClr="FFFFFF"/>
        </a:solidFill>
        <a:ln w="12700">
          <a:solidFill>
            <a:srgbClr val="808080"/>
          </a:solidFill>
          <a:prstDash val="solid"/>
        </a:ln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27142018779342725"/>
          <c:y val="0.85182142988763099"/>
          <c:w val="0.44354022611958044"/>
          <c:h val="9.3074040163584226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  <a:effectLst>
          <a:outerShdw dist="35921" dir="2700000" algn="br">
            <a:srgbClr val="000000"/>
          </a:outerShdw>
        </a:effectLst>
      </c:spPr>
      <c:txPr>
        <a:bodyPr/>
        <a:lstStyle/>
        <a:p>
          <a:pPr>
            <a:defRPr sz="9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CL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CL" sz="1000"/>
              <a:t>Pozo 1AB Cuncumén abastecimiento agua Potable.</a:t>
            </a:r>
          </a:p>
        </c:rich>
      </c:tx>
      <c:layout>
        <c:manualLayout>
          <c:xMode val="edge"/>
          <c:yMode val="edge"/>
          <c:x val="0.2743888431856466"/>
          <c:y val="5.873391700163353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9.8335927406338203E-2"/>
          <c:y val="0.1792454894391784"/>
          <c:w val="0.88048476539213594"/>
          <c:h val="0.53301948175334624"/>
        </c:manualLayout>
      </c:layout>
      <c:lineChart>
        <c:grouping val="standard"/>
        <c:varyColors val="0"/>
        <c:ser>
          <c:idx val="0"/>
          <c:order val="1"/>
          <c:tx>
            <c:strRef>
              <c:f>'1AB Cuncumen'!$K$1</c:f>
              <c:strCache>
                <c:ptCount val="1"/>
                <c:pt idx="0">
                  <c:v>Calidad Agua NCh409 Coliformes Totales = Exenta (5 NMP/100 ml) Sin presencia Grupo Coliforme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cat>
            <c:numRef>
              <c:f>'1AB Cuncumen'!$A$2:$A$245</c:f>
              <c:numCache>
                <c:formatCode>[$-C0A]mmm\-yy;@</c:formatCode>
                <c:ptCount val="244"/>
                <c:pt idx="0">
                  <c:v>38377</c:v>
                </c:pt>
                <c:pt idx="1">
                  <c:v>38393</c:v>
                </c:pt>
                <c:pt idx="2">
                  <c:v>38440</c:v>
                </c:pt>
                <c:pt idx="3">
                  <c:v>38462</c:v>
                </c:pt>
                <c:pt idx="4">
                  <c:v>38498</c:v>
                </c:pt>
                <c:pt idx="5">
                  <c:v>38535</c:v>
                </c:pt>
                <c:pt idx="6">
                  <c:v>38574</c:v>
                </c:pt>
                <c:pt idx="7">
                  <c:v>38603</c:v>
                </c:pt>
                <c:pt idx="8">
                  <c:v>38631</c:v>
                </c:pt>
                <c:pt idx="9">
                  <c:v>38664</c:v>
                </c:pt>
                <c:pt idx="10">
                  <c:v>38698</c:v>
                </c:pt>
                <c:pt idx="11">
                  <c:v>38727</c:v>
                </c:pt>
                <c:pt idx="12">
                  <c:v>38756</c:v>
                </c:pt>
                <c:pt idx="13">
                  <c:v>38798</c:v>
                </c:pt>
                <c:pt idx="14">
                  <c:v>38810</c:v>
                </c:pt>
                <c:pt idx="15">
                  <c:v>38841</c:v>
                </c:pt>
                <c:pt idx="16">
                  <c:v>38875</c:v>
                </c:pt>
                <c:pt idx="17">
                  <c:v>38926</c:v>
                </c:pt>
                <c:pt idx="18">
                  <c:v>38952</c:v>
                </c:pt>
                <c:pt idx="19">
                  <c:v>38961</c:v>
                </c:pt>
                <c:pt idx="20">
                  <c:v>39013</c:v>
                </c:pt>
                <c:pt idx="21">
                  <c:v>39034</c:v>
                </c:pt>
                <c:pt idx="22">
                  <c:v>39055</c:v>
                </c:pt>
                <c:pt idx="23">
                  <c:v>39084</c:v>
                </c:pt>
                <c:pt idx="24">
                  <c:v>39129</c:v>
                </c:pt>
                <c:pt idx="25">
                  <c:v>39161</c:v>
                </c:pt>
                <c:pt idx="26">
                  <c:v>39184</c:v>
                </c:pt>
                <c:pt idx="27">
                  <c:v>39232</c:v>
                </c:pt>
                <c:pt idx="28">
                  <c:v>39261</c:v>
                </c:pt>
                <c:pt idx="29">
                  <c:v>39273</c:v>
                </c:pt>
                <c:pt idx="30">
                  <c:v>39325</c:v>
                </c:pt>
                <c:pt idx="31">
                  <c:v>39332</c:v>
                </c:pt>
                <c:pt idx="32">
                  <c:v>39379</c:v>
                </c:pt>
                <c:pt idx="33">
                  <c:v>39412</c:v>
                </c:pt>
                <c:pt idx="34">
                  <c:v>39436</c:v>
                </c:pt>
                <c:pt idx="35">
                  <c:v>39478</c:v>
                </c:pt>
                <c:pt idx="36">
                  <c:v>39479</c:v>
                </c:pt>
                <c:pt idx="37">
                  <c:v>39519</c:v>
                </c:pt>
                <c:pt idx="38">
                  <c:v>39562</c:v>
                </c:pt>
                <c:pt idx="39">
                  <c:v>39582</c:v>
                </c:pt>
                <c:pt idx="40">
                  <c:v>39600</c:v>
                </c:pt>
                <c:pt idx="41">
                  <c:v>39630</c:v>
                </c:pt>
                <c:pt idx="42">
                  <c:v>39661</c:v>
                </c:pt>
                <c:pt idx="43">
                  <c:v>39694</c:v>
                </c:pt>
                <c:pt idx="44">
                  <c:v>39722</c:v>
                </c:pt>
                <c:pt idx="45">
                  <c:v>39753</c:v>
                </c:pt>
                <c:pt idx="46">
                  <c:v>39783</c:v>
                </c:pt>
                <c:pt idx="47">
                  <c:v>39814</c:v>
                </c:pt>
                <c:pt idx="48">
                  <c:v>39846</c:v>
                </c:pt>
                <c:pt idx="49">
                  <c:v>39875</c:v>
                </c:pt>
                <c:pt idx="50">
                  <c:v>39904</c:v>
                </c:pt>
                <c:pt idx="51">
                  <c:v>39934</c:v>
                </c:pt>
                <c:pt idx="52">
                  <c:v>39980</c:v>
                </c:pt>
                <c:pt idx="53">
                  <c:v>40013</c:v>
                </c:pt>
                <c:pt idx="54">
                  <c:v>40055</c:v>
                </c:pt>
                <c:pt idx="55">
                  <c:v>40057</c:v>
                </c:pt>
                <c:pt idx="56">
                  <c:v>40087</c:v>
                </c:pt>
                <c:pt idx="57">
                  <c:v>40147</c:v>
                </c:pt>
                <c:pt idx="58">
                  <c:v>40178</c:v>
                </c:pt>
                <c:pt idx="59">
                  <c:v>40179</c:v>
                </c:pt>
                <c:pt idx="60">
                  <c:v>40210</c:v>
                </c:pt>
                <c:pt idx="61">
                  <c:v>40263</c:v>
                </c:pt>
                <c:pt idx="62">
                  <c:v>40322</c:v>
                </c:pt>
                <c:pt idx="63">
                  <c:v>40293</c:v>
                </c:pt>
                <c:pt idx="64">
                  <c:v>40359</c:v>
                </c:pt>
                <c:pt idx="65">
                  <c:v>40389</c:v>
                </c:pt>
                <c:pt idx="66">
                  <c:v>40401</c:v>
                </c:pt>
                <c:pt idx="67">
                  <c:v>40434</c:v>
                </c:pt>
                <c:pt idx="68">
                  <c:v>40469</c:v>
                </c:pt>
                <c:pt idx="69">
                  <c:v>40483</c:v>
                </c:pt>
                <c:pt idx="70">
                  <c:v>40528</c:v>
                </c:pt>
                <c:pt idx="71">
                  <c:v>40555</c:v>
                </c:pt>
                <c:pt idx="72">
                  <c:v>40601</c:v>
                </c:pt>
                <c:pt idx="73">
                  <c:v>40603</c:v>
                </c:pt>
                <c:pt idx="74">
                  <c:v>40634</c:v>
                </c:pt>
                <c:pt idx="75">
                  <c:v>40689</c:v>
                </c:pt>
                <c:pt idx="76">
                  <c:v>40717</c:v>
                </c:pt>
                <c:pt idx="77">
                  <c:v>40755</c:v>
                </c:pt>
                <c:pt idx="78">
                  <c:v>40766</c:v>
                </c:pt>
                <c:pt idx="79">
                  <c:v>40809</c:v>
                </c:pt>
                <c:pt idx="80">
                  <c:v>40846</c:v>
                </c:pt>
                <c:pt idx="81">
                  <c:v>40877</c:v>
                </c:pt>
                <c:pt idx="82">
                  <c:v>40890</c:v>
                </c:pt>
                <c:pt idx="83">
                  <c:v>40914</c:v>
                </c:pt>
                <c:pt idx="84">
                  <c:v>40963</c:v>
                </c:pt>
                <c:pt idx="85">
                  <c:v>40991</c:v>
                </c:pt>
                <c:pt idx="86">
                  <c:v>41007</c:v>
                </c:pt>
                <c:pt idx="87">
                  <c:v>41037</c:v>
                </c:pt>
                <c:pt idx="88">
                  <c:v>41074</c:v>
                </c:pt>
                <c:pt idx="89">
                  <c:v>41103</c:v>
                </c:pt>
                <c:pt idx="90">
                  <c:v>41132</c:v>
                </c:pt>
                <c:pt idx="91">
                  <c:v>41161</c:v>
                </c:pt>
                <c:pt idx="92">
                  <c:v>41185</c:v>
                </c:pt>
                <c:pt idx="93">
                  <c:v>41242</c:v>
                </c:pt>
                <c:pt idx="94">
                  <c:v>41263</c:v>
                </c:pt>
                <c:pt idx="95">
                  <c:v>41283</c:v>
                </c:pt>
                <c:pt idx="96">
                  <c:v>41315</c:v>
                </c:pt>
                <c:pt idx="97">
                  <c:v>41344</c:v>
                </c:pt>
                <c:pt idx="98">
                  <c:v>41390</c:v>
                </c:pt>
                <c:pt idx="99">
                  <c:v>41425</c:v>
                </c:pt>
                <c:pt idx="100">
                  <c:v>41446</c:v>
                </c:pt>
                <c:pt idx="101">
                  <c:v>41477</c:v>
                </c:pt>
                <c:pt idx="102">
                  <c:v>41500</c:v>
                </c:pt>
                <c:pt idx="103">
                  <c:v>41547</c:v>
                </c:pt>
                <c:pt idx="104">
                  <c:v>41558</c:v>
                </c:pt>
                <c:pt idx="105">
                  <c:v>41607</c:v>
                </c:pt>
                <c:pt idx="106">
                  <c:v>41619</c:v>
                </c:pt>
                <c:pt idx="107">
                  <c:v>41668</c:v>
                </c:pt>
                <c:pt idx="108">
                  <c:v>41682</c:v>
                </c:pt>
                <c:pt idx="109">
                  <c:v>41724</c:v>
                </c:pt>
                <c:pt idx="110">
                  <c:v>41730</c:v>
                </c:pt>
                <c:pt idx="111">
                  <c:v>41785</c:v>
                </c:pt>
                <c:pt idx="112">
                  <c:v>41816</c:v>
                </c:pt>
                <c:pt idx="113">
                  <c:v>41850</c:v>
                </c:pt>
                <c:pt idx="114">
                  <c:v>41880</c:v>
                </c:pt>
                <c:pt idx="115">
                  <c:v>41908</c:v>
                </c:pt>
                <c:pt idx="116">
                  <c:v>41941</c:v>
                </c:pt>
                <c:pt idx="117">
                  <c:v>41968</c:v>
                </c:pt>
                <c:pt idx="118">
                  <c:v>42002</c:v>
                </c:pt>
                <c:pt idx="119">
                  <c:v>42027</c:v>
                </c:pt>
                <c:pt idx="120">
                  <c:v>42039</c:v>
                </c:pt>
                <c:pt idx="121">
                  <c:v>42083</c:v>
                </c:pt>
                <c:pt idx="122">
                  <c:v>42098</c:v>
                </c:pt>
                <c:pt idx="123">
                  <c:v>42128</c:v>
                </c:pt>
                <c:pt idx="124">
                  <c:v>42165</c:v>
                </c:pt>
                <c:pt idx="125">
                  <c:v>42214</c:v>
                </c:pt>
                <c:pt idx="126">
                  <c:v>42237</c:v>
                </c:pt>
                <c:pt idx="127">
                  <c:v>42249</c:v>
                </c:pt>
                <c:pt idx="128">
                  <c:v>42321</c:v>
                </c:pt>
                <c:pt idx="129">
                  <c:v>42349</c:v>
                </c:pt>
                <c:pt idx="130">
                  <c:v>42379</c:v>
                </c:pt>
                <c:pt idx="131">
                  <c:v>42408</c:v>
                </c:pt>
                <c:pt idx="132">
                  <c:v>42433</c:v>
                </c:pt>
                <c:pt idx="133">
                  <c:v>42473</c:v>
                </c:pt>
                <c:pt idx="134">
                  <c:v>42502</c:v>
                </c:pt>
                <c:pt idx="135">
                  <c:v>42531</c:v>
                </c:pt>
                <c:pt idx="136">
                  <c:v>42560</c:v>
                </c:pt>
                <c:pt idx="137">
                  <c:v>42590</c:v>
                </c:pt>
                <c:pt idx="138">
                  <c:v>42640</c:v>
                </c:pt>
                <c:pt idx="139">
                  <c:v>42660</c:v>
                </c:pt>
                <c:pt idx="140">
                  <c:v>42690</c:v>
                </c:pt>
                <c:pt idx="141">
                  <c:v>42710</c:v>
                </c:pt>
                <c:pt idx="142">
                  <c:v>42758</c:v>
                </c:pt>
                <c:pt idx="143">
                  <c:v>42782</c:v>
                </c:pt>
                <c:pt idx="144">
                  <c:v>42809</c:v>
                </c:pt>
                <c:pt idx="145">
                  <c:v>42828</c:v>
                </c:pt>
                <c:pt idx="146">
                  <c:v>42886</c:v>
                </c:pt>
                <c:pt idx="147">
                  <c:v>42894</c:v>
                </c:pt>
                <c:pt idx="148">
                  <c:v>42937</c:v>
                </c:pt>
                <c:pt idx="149">
                  <c:v>42977</c:v>
                </c:pt>
                <c:pt idx="150">
                  <c:v>42992</c:v>
                </c:pt>
                <c:pt idx="151">
                  <c:v>43024</c:v>
                </c:pt>
                <c:pt idx="152">
                  <c:v>43056</c:v>
                </c:pt>
                <c:pt idx="153">
                  <c:v>43080</c:v>
                </c:pt>
                <c:pt idx="154">
                  <c:v>43119</c:v>
                </c:pt>
                <c:pt idx="155">
                  <c:v>43150</c:v>
                </c:pt>
                <c:pt idx="156">
                  <c:v>43186</c:v>
                </c:pt>
                <c:pt idx="157">
                  <c:v>43203</c:v>
                </c:pt>
                <c:pt idx="158">
                  <c:v>43250</c:v>
                </c:pt>
                <c:pt idx="159">
                  <c:v>43258</c:v>
                </c:pt>
                <c:pt idx="160">
                  <c:v>43306</c:v>
                </c:pt>
                <c:pt idx="161">
                  <c:v>43339</c:v>
                </c:pt>
                <c:pt idx="162">
                  <c:v>43354</c:v>
                </c:pt>
                <c:pt idx="163">
                  <c:v>43397</c:v>
                </c:pt>
                <c:pt idx="164">
                  <c:v>43433</c:v>
                </c:pt>
                <c:pt idx="165">
                  <c:v>43446</c:v>
                </c:pt>
                <c:pt idx="166">
                  <c:v>43479</c:v>
                </c:pt>
                <c:pt idx="167">
                  <c:v>43513</c:v>
                </c:pt>
                <c:pt idx="168">
                  <c:v>43532</c:v>
                </c:pt>
                <c:pt idx="169">
                  <c:v>43563</c:v>
                </c:pt>
                <c:pt idx="170">
                  <c:v>43595</c:v>
                </c:pt>
                <c:pt idx="171">
                  <c:v>43633</c:v>
                </c:pt>
                <c:pt idx="172">
                  <c:v>43654</c:v>
                </c:pt>
                <c:pt idx="173">
                  <c:v>43682</c:v>
                </c:pt>
                <c:pt idx="174">
                  <c:v>43735</c:v>
                </c:pt>
                <c:pt idx="175">
                  <c:v>43747</c:v>
                </c:pt>
                <c:pt idx="176">
                  <c:v>43789</c:v>
                </c:pt>
                <c:pt idx="177">
                  <c:v>43818</c:v>
                </c:pt>
                <c:pt idx="178">
                  <c:v>43845</c:v>
                </c:pt>
                <c:pt idx="179">
                  <c:v>43867</c:v>
                </c:pt>
                <c:pt idx="180">
                  <c:v>43902</c:v>
                </c:pt>
                <c:pt idx="181">
                  <c:v>43948</c:v>
                </c:pt>
                <c:pt idx="182">
                  <c:v>43980</c:v>
                </c:pt>
                <c:pt idx="183">
                  <c:v>44001</c:v>
                </c:pt>
                <c:pt idx="184">
                  <c:v>44022</c:v>
                </c:pt>
                <c:pt idx="185">
                  <c:v>44069</c:v>
                </c:pt>
                <c:pt idx="186">
                  <c:v>44101</c:v>
                </c:pt>
                <c:pt idx="187">
                  <c:v>44128</c:v>
                </c:pt>
                <c:pt idx="188">
                  <c:v>44157</c:v>
                </c:pt>
                <c:pt idx="189">
                  <c:v>44179</c:v>
                </c:pt>
                <c:pt idx="190">
                  <c:v>44210</c:v>
                </c:pt>
                <c:pt idx="191">
                  <c:v>44246</c:v>
                </c:pt>
                <c:pt idx="192">
                  <c:v>44280</c:v>
                </c:pt>
                <c:pt idx="193">
                  <c:v>44309</c:v>
                </c:pt>
                <c:pt idx="194">
                  <c:v>44340</c:v>
                </c:pt>
                <c:pt idx="195">
                  <c:v>44369</c:v>
                </c:pt>
                <c:pt idx="196">
                  <c:v>44378</c:v>
                </c:pt>
                <c:pt idx="197">
                  <c:v>44435</c:v>
                </c:pt>
                <c:pt idx="198">
                  <c:v>44449</c:v>
                </c:pt>
                <c:pt idx="199">
                  <c:v>44490</c:v>
                </c:pt>
                <c:pt idx="200">
                  <c:v>44505</c:v>
                </c:pt>
                <c:pt idx="201">
                  <c:v>44545</c:v>
                </c:pt>
                <c:pt idx="202">
                  <c:v>44575</c:v>
                </c:pt>
                <c:pt idx="203">
                  <c:v>44616</c:v>
                </c:pt>
                <c:pt idx="204">
                  <c:v>44629</c:v>
                </c:pt>
                <c:pt idx="205">
                  <c:v>44673</c:v>
                </c:pt>
                <c:pt idx="206">
                  <c:v>44711</c:v>
                </c:pt>
                <c:pt idx="207">
                  <c:v>44741</c:v>
                </c:pt>
                <c:pt idx="208">
                  <c:v>44768</c:v>
                </c:pt>
                <c:pt idx="209">
                  <c:v>44795</c:v>
                </c:pt>
                <c:pt idx="210">
                  <c:v>44813</c:v>
                </c:pt>
                <c:pt idx="211">
                  <c:v>44860</c:v>
                </c:pt>
                <c:pt idx="212">
                  <c:v>44868</c:v>
                </c:pt>
                <c:pt idx="213">
                  <c:v>44923</c:v>
                </c:pt>
                <c:pt idx="214">
                  <c:v>44952</c:v>
                </c:pt>
                <c:pt idx="215">
                  <c:v>44981</c:v>
                </c:pt>
                <c:pt idx="216">
                  <c:v>45008</c:v>
                </c:pt>
                <c:pt idx="217">
                  <c:v>45036</c:v>
                </c:pt>
                <c:pt idx="218">
                  <c:v>45050</c:v>
                </c:pt>
                <c:pt idx="219">
                  <c:v>45093</c:v>
                </c:pt>
                <c:pt idx="220">
                  <c:v>45134</c:v>
                </c:pt>
                <c:pt idx="221">
                  <c:v>45160</c:v>
                </c:pt>
                <c:pt idx="222">
                  <c:v>45176</c:v>
                </c:pt>
                <c:pt idx="223">
                  <c:v>45219</c:v>
                </c:pt>
                <c:pt idx="224">
                  <c:v>45247</c:v>
                </c:pt>
                <c:pt idx="225">
                  <c:v>45283</c:v>
                </c:pt>
                <c:pt idx="226">
                  <c:v>45307</c:v>
                </c:pt>
                <c:pt idx="227">
                  <c:v>45345</c:v>
                </c:pt>
                <c:pt idx="228">
                  <c:v>45364</c:v>
                </c:pt>
                <c:pt idx="229">
                  <c:v>45399</c:v>
                </c:pt>
                <c:pt idx="230">
                  <c:v>45415</c:v>
                </c:pt>
                <c:pt idx="231">
                  <c:v>45470</c:v>
                </c:pt>
                <c:pt idx="232">
                  <c:v>45498</c:v>
                </c:pt>
                <c:pt idx="233">
                  <c:v>45531</c:v>
                </c:pt>
                <c:pt idx="234">
                  <c:v>45563</c:v>
                </c:pt>
                <c:pt idx="235">
                  <c:v>45576</c:v>
                </c:pt>
                <c:pt idx="236">
                  <c:v>45607</c:v>
                </c:pt>
                <c:pt idx="237">
                  <c:v>45635</c:v>
                </c:pt>
                <c:pt idx="238">
                  <c:v>45685</c:v>
                </c:pt>
                <c:pt idx="239">
                  <c:v>45701</c:v>
                </c:pt>
                <c:pt idx="240">
                  <c:v>45737</c:v>
                </c:pt>
                <c:pt idx="241">
                  <c:v>45761</c:v>
                </c:pt>
                <c:pt idx="242">
                  <c:v>45792</c:v>
                </c:pt>
                <c:pt idx="243">
                  <c:v>45829</c:v>
                </c:pt>
              </c:numCache>
            </c:numRef>
          </c:cat>
          <c:val>
            <c:numRef>
              <c:f>'1AB Cuncumen'!$K$2:$K$245</c:f>
              <c:numCache>
                <c:formatCode>General</c:formatCode>
                <c:ptCount val="244"/>
                <c:pt idx="0">
                  <c:v>5</c:v>
                </c:pt>
                <c:pt idx="1">
                  <c:v>5</c:v>
                </c:pt>
                <c:pt idx="2">
                  <c:v>5</c:v>
                </c:pt>
                <c:pt idx="3">
                  <c:v>5</c:v>
                </c:pt>
                <c:pt idx="4">
                  <c:v>5</c:v>
                </c:pt>
                <c:pt idx="5">
                  <c:v>5</c:v>
                </c:pt>
                <c:pt idx="6">
                  <c:v>5</c:v>
                </c:pt>
                <c:pt idx="7">
                  <c:v>5</c:v>
                </c:pt>
                <c:pt idx="8">
                  <c:v>5</c:v>
                </c:pt>
                <c:pt idx="9">
                  <c:v>5</c:v>
                </c:pt>
                <c:pt idx="10">
                  <c:v>5</c:v>
                </c:pt>
                <c:pt idx="11">
                  <c:v>5</c:v>
                </c:pt>
                <c:pt idx="12">
                  <c:v>5</c:v>
                </c:pt>
                <c:pt idx="13">
                  <c:v>5</c:v>
                </c:pt>
                <c:pt idx="14">
                  <c:v>5</c:v>
                </c:pt>
                <c:pt idx="15">
                  <c:v>5</c:v>
                </c:pt>
                <c:pt idx="16">
                  <c:v>5</c:v>
                </c:pt>
                <c:pt idx="17">
                  <c:v>5</c:v>
                </c:pt>
                <c:pt idx="18">
                  <c:v>5</c:v>
                </c:pt>
                <c:pt idx="19">
                  <c:v>5</c:v>
                </c:pt>
                <c:pt idx="20">
                  <c:v>5</c:v>
                </c:pt>
                <c:pt idx="21">
                  <c:v>5</c:v>
                </c:pt>
                <c:pt idx="22">
                  <c:v>5</c:v>
                </c:pt>
                <c:pt idx="23">
                  <c:v>5</c:v>
                </c:pt>
                <c:pt idx="24">
                  <c:v>5</c:v>
                </c:pt>
                <c:pt idx="25">
                  <c:v>5</c:v>
                </c:pt>
                <c:pt idx="26">
                  <c:v>5</c:v>
                </c:pt>
                <c:pt idx="27">
                  <c:v>5</c:v>
                </c:pt>
                <c:pt idx="28">
                  <c:v>5</c:v>
                </c:pt>
                <c:pt idx="29">
                  <c:v>5</c:v>
                </c:pt>
                <c:pt idx="30">
                  <c:v>5</c:v>
                </c:pt>
                <c:pt idx="31">
                  <c:v>5</c:v>
                </c:pt>
                <c:pt idx="32">
                  <c:v>5</c:v>
                </c:pt>
                <c:pt idx="33">
                  <c:v>5</c:v>
                </c:pt>
                <c:pt idx="34">
                  <c:v>5</c:v>
                </c:pt>
                <c:pt idx="35">
                  <c:v>5</c:v>
                </c:pt>
                <c:pt idx="36">
                  <c:v>5</c:v>
                </c:pt>
                <c:pt idx="37">
                  <c:v>5</c:v>
                </c:pt>
                <c:pt idx="38">
                  <c:v>5</c:v>
                </c:pt>
                <c:pt idx="39">
                  <c:v>5</c:v>
                </c:pt>
                <c:pt idx="40">
                  <c:v>5</c:v>
                </c:pt>
                <c:pt idx="41">
                  <c:v>5</c:v>
                </c:pt>
                <c:pt idx="42">
                  <c:v>5</c:v>
                </c:pt>
                <c:pt idx="43">
                  <c:v>5</c:v>
                </c:pt>
                <c:pt idx="44">
                  <c:v>5</c:v>
                </c:pt>
                <c:pt idx="45">
                  <c:v>5</c:v>
                </c:pt>
                <c:pt idx="46">
                  <c:v>5</c:v>
                </c:pt>
                <c:pt idx="47">
                  <c:v>5</c:v>
                </c:pt>
                <c:pt idx="48">
                  <c:v>5</c:v>
                </c:pt>
                <c:pt idx="49">
                  <c:v>5</c:v>
                </c:pt>
                <c:pt idx="50">
                  <c:v>5</c:v>
                </c:pt>
                <c:pt idx="51">
                  <c:v>5</c:v>
                </c:pt>
                <c:pt idx="52">
                  <c:v>5</c:v>
                </c:pt>
                <c:pt idx="53">
                  <c:v>5</c:v>
                </c:pt>
                <c:pt idx="54">
                  <c:v>5</c:v>
                </c:pt>
                <c:pt idx="55">
                  <c:v>5</c:v>
                </c:pt>
                <c:pt idx="56">
                  <c:v>5</c:v>
                </c:pt>
                <c:pt idx="57">
                  <c:v>5</c:v>
                </c:pt>
                <c:pt idx="58">
                  <c:v>5</c:v>
                </c:pt>
                <c:pt idx="59">
                  <c:v>5</c:v>
                </c:pt>
                <c:pt idx="60">
                  <c:v>5</c:v>
                </c:pt>
                <c:pt idx="61">
                  <c:v>5</c:v>
                </c:pt>
                <c:pt idx="62">
                  <c:v>5</c:v>
                </c:pt>
                <c:pt idx="63">
                  <c:v>5</c:v>
                </c:pt>
                <c:pt idx="64">
                  <c:v>5</c:v>
                </c:pt>
                <c:pt idx="65">
                  <c:v>5</c:v>
                </c:pt>
                <c:pt idx="66">
                  <c:v>5</c:v>
                </c:pt>
                <c:pt idx="67">
                  <c:v>5</c:v>
                </c:pt>
                <c:pt idx="68">
                  <c:v>5</c:v>
                </c:pt>
                <c:pt idx="69">
                  <c:v>5</c:v>
                </c:pt>
                <c:pt idx="70">
                  <c:v>5</c:v>
                </c:pt>
                <c:pt idx="71">
                  <c:v>5</c:v>
                </c:pt>
                <c:pt idx="72">
                  <c:v>5</c:v>
                </c:pt>
                <c:pt idx="73">
                  <c:v>5</c:v>
                </c:pt>
                <c:pt idx="74">
                  <c:v>5</c:v>
                </c:pt>
                <c:pt idx="75">
                  <c:v>5</c:v>
                </c:pt>
                <c:pt idx="76">
                  <c:v>5</c:v>
                </c:pt>
                <c:pt idx="77">
                  <c:v>5</c:v>
                </c:pt>
                <c:pt idx="78">
                  <c:v>5</c:v>
                </c:pt>
                <c:pt idx="79">
                  <c:v>5</c:v>
                </c:pt>
                <c:pt idx="80">
                  <c:v>5</c:v>
                </c:pt>
                <c:pt idx="81">
                  <c:v>5</c:v>
                </c:pt>
                <c:pt idx="82">
                  <c:v>5</c:v>
                </c:pt>
                <c:pt idx="83">
                  <c:v>5</c:v>
                </c:pt>
                <c:pt idx="84">
                  <c:v>5</c:v>
                </c:pt>
                <c:pt idx="85">
                  <c:v>5</c:v>
                </c:pt>
                <c:pt idx="86">
                  <c:v>5</c:v>
                </c:pt>
                <c:pt idx="87">
                  <c:v>5</c:v>
                </c:pt>
                <c:pt idx="88">
                  <c:v>5</c:v>
                </c:pt>
                <c:pt idx="89">
                  <c:v>5</c:v>
                </c:pt>
                <c:pt idx="90">
                  <c:v>5</c:v>
                </c:pt>
                <c:pt idx="91">
                  <c:v>5</c:v>
                </c:pt>
                <c:pt idx="92">
                  <c:v>5</c:v>
                </c:pt>
                <c:pt idx="93">
                  <c:v>5</c:v>
                </c:pt>
                <c:pt idx="94">
                  <c:v>5</c:v>
                </c:pt>
                <c:pt idx="95">
                  <c:v>5</c:v>
                </c:pt>
                <c:pt idx="96">
                  <c:v>5</c:v>
                </c:pt>
                <c:pt idx="97">
                  <c:v>5</c:v>
                </c:pt>
                <c:pt idx="98">
                  <c:v>5</c:v>
                </c:pt>
                <c:pt idx="99">
                  <c:v>5</c:v>
                </c:pt>
                <c:pt idx="100">
                  <c:v>5</c:v>
                </c:pt>
                <c:pt idx="101">
                  <c:v>5</c:v>
                </c:pt>
                <c:pt idx="102">
                  <c:v>5</c:v>
                </c:pt>
                <c:pt idx="103">
                  <c:v>5</c:v>
                </c:pt>
                <c:pt idx="104">
                  <c:v>5</c:v>
                </c:pt>
                <c:pt idx="105">
                  <c:v>5</c:v>
                </c:pt>
                <c:pt idx="106">
                  <c:v>5</c:v>
                </c:pt>
                <c:pt idx="107">
                  <c:v>5</c:v>
                </c:pt>
                <c:pt idx="108">
                  <c:v>5</c:v>
                </c:pt>
                <c:pt idx="109">
                  <c:v>5</c:v>
                </c:pt>
                <c:pt idx="110">
                  <c:v>5</c:v>
                </c:pt>
                <c:pt idx="111">
                  <c:v>5</c:v>
                </c:pt>
                <c:pt idx="112">
                  <c:v>5</c:v>
                </c:pt>
                <c:pt idx="113">
                  <c:v>5</c:v>
                </c:pt>
                <c:pt idx="114">
                  <c:v>5</c:v>
                </c:pt>
                <c:pt idx="115">
                  <c:v>5</c:v>
                </c:pt>
                <c:pt idx="116">
                  <c:v>5</c:v>
                </c:pt>
                <c:pt idx="117">
                  <c:v>5</c:v>
                </c:pt>
                <c:pt idx="118">
                  <c:v>5</c:v>
                </c:pt>
                <c:pt idx="119">
                  <c:v>5</c:v>
                </c:pt>
                <c:pt idx="120">
                  <c:v>5</c:v>
                </c:pt>
                <c:pt idx="121">
                  <c:v>5</c:v>
                </c:pt>
                <c:pt idx="122">
                  <c:v>5</c:v>
                </c:pt>
                <c:pt idx="123">
                  <c:v>5</c:v>
                </c:pt>
                <c:pt idx="124">
                  <c:v>5</c:v>
                </c:pt>
                <c:pt idx="125">
                  <c:v>5</c:v>
                </c:pt>
                <c:pt idx="126">
                  <c:v>5</c:v>
                </c:pt>
                <c:pt idx="127">
                  <c:v>5</c:v>
                </c:pt>
                <c:pt idx="128">
                  <c:v>5</c:v>
                </c:pt>
                <c:pt idx="129">
                  <c:v>5</c:v>
                </c:pt>
                <c:pt idx="130">
                  <c:v>5</c:v>
                </c:pt>
                <c:pt idx="131">
                  <c:v>5</c:v>
                </c:pt>
                <c:pt idx="132">
                  <c:v>5</c:v>
                </c:pt>
                <c:pt idx="133">
                  <c:v>5</c:v>
                </c:pt>
                <c:pt idx="134">
                  <c:v>5</c:v>
                </c:pt>
                <c:pt idx="135">
                  <c:v>5</c:v>
                </c:pt>
                <c:pt idx="136">
                  <c:v>5</c:v>
                </c:pt>
                <c:pt idx="137">
                  <c:v>5</c:v>
                </c:pt>
                <c:pt idx="138">
                  <c:v>5</c:v>
                </c:pt>
                <c:pt idx="139">
                  <c:v>5</c:v>
                </c:pt>
                <c:pt idx="140">
                  <c:v>5</c:v>
                </c:pt>
                <c:pt idx="141">
                  <c:v>5</c:v>
                </c:pt>
                <c:pt idx="142">
                  <c:v>5</c:v>
                </c:pt>
                <c:pt idx="143">
                  <c:v>5</c:v>
                </c:pt>
                <c:pt idx="144">
                  <c:v>5</c:v>
                </c:pt>
                <c:pt idx="145">
                  <c:v>5</c:v>
                </c:pt>
                <c:pt idx="146">
                  <c:v>5</c:v>
                </c:pt>
                <c:pt idx="147">
                  <c:v>5</c:v>
                </c:pt>
                <c:pt idx="148">
                  <c:v>5</c:v>
                </c:pt>
                <c:pt idx="149">
                  <c:v>5</c:v>
                </c:pt>
                <c:pt idx="150">
                  <c:v>5</c:v>
                </c:pt>
                <c:pt idx="151">
                  <c:v>5</c:v>
                </c:pt>
                <c:pt idx="152">
                  <c:v>5</c:v>
                </c:pt>
                <c:pt idx="153">
                  <c:v>5</c:v>
                </c:pt>
                <c:pt idx="154">
                  <c:v>5</c:v>
                </c:pt>
                <c:pt idx="155">
                  <c:v>5</c:v>
                </c:pt>
                <c:pt idx="156">
                  <c:v>5</c:v>
                </c:pt>
                <c:pt idx="157">
                  <c:v>5</c:v>
                </c:pt>
                <c:pt idx="158">
                  <c:v>5</c:v>
                </c:pt>
                <c:pt idx="159">
                  <c:v>5</c:v>
                </c:pt>
                <c:pt idx="160">
                  <c:v>5</c:v>
                </c:pt>
                <c:pt idx="161">
                  <c:v>5</c:v>
                </c:pt>
                <c:pt idx="162">
                  <c:v>5</c:v>
                </c:pt>
                <c:pt idx="163">
                  <c:v>5</c:v>
                </c:pt>
                <c:pt idx="164">
                  <c:v>5</c:v>
                </c:pt>
                <c:pt idx="165">
                  <c:v>5</c:v>
                </c:pt>
                <c:pt idx="166">
                  <c:v>5</c:v>
                </c:pt>
                <c:pt idx="167">
                  <c:v>5</c:v>
                </c:pt>
                <c:pt idx="168">
                  <c:v>5</c:v>
                </c:pt>
                <c:pt idx="169">
                  <c:v>5</c:v>
                </c:pt>
                <c:pt idx="170">
                  <c:v>5</c:v>
                </c:pt>
                <c:pt idx="171">
                  <c:v>5</c:v>
                </c:pt>
                <c:pt idx="172">
                  <c:v>5</c:v>
                </c:pt>
                <c:pt idx="173">
                  <c:v>5</c:v>
                </c:pt>
                <c:pt idx="174">
                  <c:v>5</c:v>
                </c:pt>
                <c:pt idx="175">
                  <c:v>5</c:v>
                </c:pt>
                <c:pt idx="176">
                  <c:v>5</c:v>
                </c:pt>
                <c:pt idx="177">
                  <c:v>5</c:v>
                </c:pt>
                <c:pt idx="178">
                  <c:v>5</c:v>
                </c:pt>
                <c:pt idx="179">
                  <c:v>5</c:v>
                </c:pt>
                <c:pt idx="180">
                  <c:v>5</c:v>
                </c:pt>
                <c:pt idx="181">
                  <c:v>5</c:v>
                </c:pt>
                <c:pt idx="182">
                  <c:v>5</c:v>
                </c:pt>
                <c:pt idx="183">
                  <c:v>5</c:v>
                </c:pt>
                <c:pt idx="184">
                  <c:v>5</c:v>
                </c:pt>
                <c:pt idx="185">
                  <c:v>5</c:v>
                </c:pt>
                <c:pt idx="186">
                  <c:v>5</c:v>
                </c:pt>
                <c:pt idx="187">
                  <c:v>5</c:v>
                </c:pt>
                <c:pt idx="188">
                  <c:v>5</c:v>
                </c:pt>
                <c:pt idx="189">
                  <c:v>5</c:v>
                </c:pt>
                <c:pt idx="190">
                  <c:v>5</c:v>
                </c:pt>
                <c:pt idx="191">
                  <c:v>5</c:v>
                </c:pt>
                <c:pt idx="192">
                  <c:v>5</c:v>
                </c:pt>
                <c:pt idx="193">
                  <c:v>5</c:v>
                </c:pt>
                <c:pt idx="194">
                  <c:v>5</c:v>
                </c:pt>
                <c:pt idx="195">
                  <c:v>5</c:v>
                </c:pt>
                <c:pt idx="196">
                  <c:v>5</c:v>
                </c:pt>
                <c:pt idx="197">
                  <c:v>5</c:v>
                </c:pt>
                <c:pt idx="198">
                  <c:v>5</c:v>
                </c:pt>
                <c:pt idx="199">
                  <c:v>5</c:v>
                </c:pt>
                <c:pt idx="200">
                  <c:v>5</c:v>
                </c:pt>
                <c:pt idx="201">
                  <c:v>5</c:v>
                </c:pt>
                <c:pt idx="202">
                  <c:v>5</c:v>
                </c:pt>
                <c:pt idx="203">
                  <c:v>5</c:v>
                </c:pt>
                <c:pt idx="204">
                  <c:v>5</c:v>
                </c:pt>
                <c:pt idx="205">
                  <c:v>5</c:v>
                </c:pt>
                <c:pt idx="206">
                  <c:v>5</c:v>
                </c:pt>
                <c:pt idx="207">
                  <c:v>5</c:v>
                </c:pt>
                <c:pt idx="208">
                  <c:v>5</c:v>
                </c:pt>
                <c:pt idx="209">
                  <c:v>5</c:v>
                </c:pt>
                <c:pt idx="210">
                  <c:v>5</c:v>
                </c:pt>
                <c:pt idx="211">
                  <c:v>5</c:v>
                </c:pt>
                <c:pt idx="212">
                  <c:v>5</c:v>
                </c:pt>
                <c:pt idx="213">
                  <c:v>5</c:v>
                </c:pt>
                <c:pt idx="214">
                  <c:v>5</c:v>
                </c:pt>
                <c:pt idx="215">
                  <c:v>5</c:v>
                </c:pt>
                <c:pt idx="216">
                  <c:v>5</c:v>
                </c:pt>
                <c:pt idx="217">
                  <c:v>5</c:v>
                </c:pt>
                <c:pt idx="218">
                  <c:v>5</c:v>
                </c:pt>
                <c:pt idx="219">
                  <c:v>5</c:v>
                </c:pt>
                <c:pt idx="220">
                  <c:v>5</c:v>
                </c:pt>
                <c:pt idx="221">
                  <c:v>5</c:v>
                </c:pt>
                <c:pt idx="222">
                  <c:v>5</c:v>
                </c:pt>
                <c:pt idx="223">
                  <c:v>5</c:v>
                </c:pt>
                <c:pt idx="224">
                  <c:v>5</c:v>
                </c:pt>
                <c:pt idx="225">
                  <c:v>5</c:v>
                </c:pt>
                <c:pt idx="226">
                  <c:v>5</c:v>
                </c:pt>
                <c:pt idx="227">
                  <c:v>5</c:v>
                </c:pt>
                <c:pt idx="228">
                  <c:v>5</c:v>
                </c:pt>
                <c:pt idx="229">
                  <c:v>5</c:v>
                </c:pt>
                <c:pt idx="230">
                  <c:v>5</c:v>
                </c:pt>
                <c:pt idx="231">
                  <c:v>5</c:v>
                </c:pt>
                <c:pt idx="232">
                  <c:v>5</c:v>
                </c:pt>
                <c:pt idx="233">
                  <c:v>5</c:v>
                </c:pt>
                <c:pt idx="234">
                  <c:v>5</c:v>
                </c:pt>
                <c:pt idx="235">
                  <c:v>5</c:v>
                </c:pt>
                <c:pt idx="236">
                  <c:v>5</c:v>
                </c:pt>
                <c:pt idx="237">
                  <c:v>5</c:v>
                </c:pt>
                <c:pt idx="238">
                  <c:v>5</c:v>
                </c:pt>
                <c:pt idx="239">
                  <c:v>5</c:v>
                </c:pt>
                <c:pt idx="240">
                  <c:v>5</c:v>
                </c:pt>
                <c:pt idx="241">
                  <c:v>5</c:v>
                </c:pt>
                <c:pt idx="242">
                  <c:v>5</c:v>
                </c:pt>
                <c:pt idx="24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857-499F-BD56-58933F6515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61927920"/>
        <c:axId val="1"/>
      </c:lineChart>
      <c:scatterChart>
        <c:scatterStyle val="lineMarker"/>
        <c:varyColors val="0"/>
        <c:ser>
          <c:idx val="1"/>
          <c:order val="0"/>
          <c:tx>
            <c:strRef>
              <c:f>'1AB Cuncumen'!$J$1</c:f>
              <c:strCache>
                <c:ptCount val="1"/>
                <c:pt idx="0">
                  <c:v>Concentración Coliformes Totales (NMP/100 ml).</c:v>
                </c:pt>
              </c:strCache>
            </c:strRef>
          </c:tx>
          <c:spPr>
            <a:ln w="25400">
              <a:noFill/>
            </a:ln>
          </c:spPr>
          <c:marker>
            <c:symbol val="square"/>
            <c:size val="7"/>
            <c:spPr>
              <a:solidFill>
                <a:schemeClr val="accent1"/>
              </a:solidFill>
              <a:ln>
                <a:solidFill>
                  <a:schemeClr val="tx2"/>
                </a:solidFill>
              </a:ln>
            </c:spPr>
          </c:marker>
          <c:xVal>
            <c:numRef>
              <c:f>'1AB Cuncumen'!$A$2:$A$245</c:f>
              <c:numCache>
                <c:formatCode>[$-C0A]mmm\-yy;@</c:formatCode>
                <c:ptCount val="244"/>
                <c:pt idx="0">
                  <c:v>38377</c:v>
                </c:pt>
                <c:pt idx="1">
                  <c:v>38393</c:v>
                </c:pt>
                <c:pt idx="2">
                  <c:v>38440</c:v>
                </c:pt>
                <c:pt idx="3">
                  <c:v>38462</c:v>
                </c:pt>
                <c:pt idx="4">
                  <c:v>38498</c:v>
                </c:pt>
                <c:pt idx="5">
                  <c:v>38535</c:v>
                </c:pt>
                <c:pt idx="6">
                  <c:v>38574</c:v>
                </c:pt>
                <c:pt idx="7">
                  <c:v>38603</c:v>
                </c:pt>
                <c:pt idx="8">
                  <c:v>38631</c:v>
                </c:pt>
                <c:pt idx="9">
                  <c:v>38664</c:v>
                </c:pt>
                <c:pt idx="10">
                  <c:v>38698</c:v>
                </c:pt>
                <c:pt idx="11">
                  <c:v>38727</c:v>
                </c:pt>
                <c:pt idx="12">
                  <c:v>38756</c:v>
                </c:pt>
                <c:pt idx="13">
                  <c:v>38798</c:v>
                </c:pt>
                <c:pt idx="14">
                  <c:v>38810</c:v>
                </c:pt>
                <c:pt idx="15">
                  <c:v>38841</c:v>
                </c:pt>
                <c:pt idx="16">
                  <c:v>38875</c:v>
                </c:pt>
                <c:pt idx="17">
                  <c:v>38926</c:v>
                </c:pt>
                <c:pt idx="18">
                  <c:v>38952</c:v>
                </c:pt>
                <c:pt idx="19">
                  <c:v>38961</c:v>
                </c:pt>
                <c:pt idx="20">
                  <c:v>39013</c:v>
                </c:pt>
                <c:pt idx="21">
                  <c:v>39034</c:v>
                </c:pt>
                <c:pt idx="22">
                  <c:v>39055</c:v>
                </c:pt>
                <c:pt idx="23">
                  <c:v>39084</c:v>
                </c:pt>
                <c:pt idx="24">
                  <c:v>39129</c:v>
                </c:pt>
                <c:pt idx="25">
                  <c:v>39161</c:v>
                </c:pt>
                <c:pt idx="26">
                  <c:v>39184</c:v>
                </c:pt>
                <c:pt idx="27">
                  <c:v>39232</c:v>
                </c:pt>
                <c:pt idx="28">
                  <c:v>39261</c:v>
                </c:pt>
                <c:pt idx="29">
                  <c:v>39273</c:v>
                </c:pt>
                <c:pt idx="30">
                  <c:v>39325</c:v>
                </c:pt>
                <c:pt idx="31">
                  <c:v>39332</c:v>
                </c:pt>
                <c:pt idx="32">
                  <c:v>39379</c:v>
                </c:pt>
                <c:pt idx="33">
                  <c:v>39412</c:v>
                </c:pt>
                <c:pt idx="34">
                  <c:v>39436</c:v>
                </c:pt>
                <c:pt idx="35">
                  <c:v>39478</c:v>
                </c:pt>
                <c:pt idx="36">
                  <c:v>39479</c:v>
                </c:pt>
                <c:pt idx="37">
                  <c:v>39519</c:v>
                </c:pt>
                <c:pt idx="38">
                  <c:v>39562</c:v>
                </c:pt>
                <c:pt idx="39">
                  <c:v>39582</c:v>
                </c:pt>
                <c:pt idx="40">
                  <c:v>39600</c:v>
                </c:pt>
                <c:pt idx="41">
                  <c:v>39630</c:v>
                </c:pt>
                <c:pt idx="42">
                  <c:v>39661</c:v>
                </c:pt>
                <c:pt idx="43">
                  <c:v>39694</c:v>
                </c:pt>
                <c:pt idx="44">
                  <c:v>39722</c:v>
                </c:pt>
                <c:pt idx="45">
                  <c:v>39753</c:v>
                </c:pt>
                <c:pt idx="46">
                  <c:v>39783</c:v>
                </c:pt>
                <c:pt idx="47">
                  <c:v>39814</c:v>
                </c:pt>
                <c:pt idx="48">
                  <c:v>39846</c:v>
                </c:pt>
                <c:pt idx="49">
                  <c:v>39875</c:v>
                </c:pt>
                <c:pt idx="50">
                  <c:v>39904</c:v>
                </c:pt>
                <c:pt idx="51">
                  <c:v>39934</c:v>
                </c:pt>
                <c:pt idx="52">
                  <c:v>39980</c:v>
                </c:pt>
                <c:pt idx="53">
                  <c:v>40013</c:v>
                </c:pt>
                <c:pt idx="54">
                  <c:v>40055</c:v>
                </c:pt>
                <c:pt idx="55">
                  <c:v>40057</c:v>
                </c:pt>
                <c:pt idx="56">
                  <c:v>40087</c:v>
                </c:pt>
                <c:pt idx="57">
                  <c:v>40147</c:v>
                </c:pt>
                <c:pt idx="58">
                  <c:v>40178</c:v>
                </c:pt>
                <c:pt idx="59">
                  <c:v>40179</c:v>
                </c:pt>
                <c:pt idx="60">
                  <c:v>40210</c:v>
                </c:pt>
                <c:pt idx="61">
                  <c:v>40263</c:v>
                </c:pt>
                <c:pt idx="62">
                  <c:v>40322</c:v>
                </c:pt>
                <c:pt idx="63">
                  <c:v>40293</c:v>
                </c:pt>
                <c:pt idx="64">
                  <c:v>40359</c:v>
                </c:pt>
                <c:pt idx="65">
                  <c:v>40389</c:v>
                </c:pt>
                <c:pt idx="66">
                  <c:v>40401</c:v>
                </c:pt>
                <c:pt idx="67">
                  <c:v>40434</c:v>
                </c:pt>
                <c:pt idx="68">
                  <c:v>40469</c:v>
                </c:pt>
                <c:pt idx="69">
                  <c:v>40483</c:v>
                </c:pt>
                <c:pt idx="70">
                  <c:v>40528</c:v>
                </c:pt>
                <c:pt idx="71">
                  <c:v>40555</c:v>
                </c:pt>
                <c:pt idx="72">
                  <c:v>40601</c:v>
                </c:pt>
                <c:pt idx="73">
                  <c:v>40603</c:v>
                </c:pt>
                <c:pt idx="74">
                  <c:v>40634</c:v>
                </c:pt>
                <c:pt idx="75">
                  <c:v>40689</c:v>
                </c:pt>
                <c:pt idx="76">
                  <c:v>40717</c:v>
                </c:pt>
                <c:pt idx="77">
                  <c:v>40755</c:v>
                </c:pt>
                <c:pt idx="78">
                  <c:v>40766</c:v>
                </c:pt>
                <c:pt idx="79">
                  <c:v>40809</c:v>
                </c:pt>
                <c:pt idx="80">
                  <c:v>40846</c:v>
                </c:pt>
                <c:pt idx="81">
                  <c:v>40877</c:v>
                </c:pt>
                <c:pt idx="82">
                  <c:v>40890</c:v>
                </c:pt>
                <c:pt idx="83">
                  <c:v>40914</c:v>
                </c:pt>
                <c:pt idx="84">
                  <c:v>40963</c:v>
                </c:pt>
                <c:pt idx="85">
                  <c:v>40991</c:v>
                </c:pt>
                <c:pt idx="86">
                  <c:v>41007</c:v>
                </c:pt>
                <c:pt idx="87">
                  <c:v>41037</c:v>
                </c:pt>
                <c:pt idx="88">
                  <c:v>41074</c:v>
                </c:pt>
                <c:pt idx="89">
                  <c:v>41103</c:v>
                </c:pt>
                <c:pt idx="90">
                  <c:v>41132</c:v>
                </c:pt>
                <c:pt idx="91">
                  <c:v>41161</c:v>
                </c:pt>
                <c:pt idx="92">
                  <c:v>41185</c:v>
                </c:pt>
                <c:pt idx="93">
                  <c:v>41242</c:v>
                </c:pt>
                <c:pt idx="94">
                  <c:v>41263</c:v>
                </c:pt>
                <c:pt idx="95">
                  <c:v>41283</c:v>
                </c:pt>
                <c:pt idx="96">
                  <c:v>41315</c:v>
                </c:pt>
                <c:pt idx="97">
                  <c:v>41344</c:v>
                </c:pt>
                <c:pt idx="98">
                  <c:v>41390</c:v>
                </c:pt>
                <c:pt idx="99">
                  <c:v>41425</c:v>
                </c:pt>
                <c:pt idx="100">
                  <c:v>41446</c:v>
                </c:pt>
                <c:pt idx="101">
                  <c:v>41477</c:v>
                </c:pt>
                <c:pt idx="102">
                  <c:v>41500</c:v>
                </c:pt>
                <c:pt idx="103">
                  <c:v>41547</c:v>
                </c:pt>
                <c:pt idx="104">
                  <c:v>41558</c:v>
                </c:pt>
                <c:pt idx="105">
                  <c:v>41607</c:v>
                </c:pt>
                <c:pt idx="106">
                  <c:v>41619</c:v>
                </c:pt>
                <c:pt idx="107">
                  <c:v>41668</c:v>
                </c:pt>
                <c:pt idx="108">
                  <c:v>41682</c:v>
                </c:pt>
                <c:pt idx="109">
                  <c:v>41724</c:v>
                </c:pt>
                <c:pt idx="110">
                  <c:v>41730</c:v>
                </c:pt>
                <c:pt idx="111">
                  <c:v>41785</c:v>
                </c:pt>
                <c:pt idx="112">
                  <c:v>41816</c:v>
                </c:pt>
                <c:pt idx="113">
                  <c:v>41850</c:v>
                </c:pt>
                <c:pt idx="114">
                  <c:v>41880</c:v>
                </c:pt>
                <c:pt idx="115">
                  <c:v>41908</c:v>
                </c:pt>
                <c:pt idx="116">
                  <c:v>41941</c:v>
                </c:pt>
                <c:pt idx="117">
                  <c:v>41968</c:v>
                </c:pt>
                <c:pt idx="118">
                  <c:v>42002</c:v>
                </c:pt>
                <c:pt idx="119">
                  <c:v>42027</c:v>
                </c:pt>
                <c:pt idx="120">
                  <c:v>42039</c:v>
                </c:pt>
                <c:pt idx="121">
                  <c:v>42083</c:v>
                </c:pt>
                <c:pt idx="122">
                  <c:v>42098</c:v>
                </c:pt>
                <c:pt idx="123">
                  <c:v>42128</c:v>
                </c:pt>
                <c:pt idx="124">
                  <c:v>42165</c:v>
                </c:pt>
                <c:pt idx="125">
                  <c:v>42214</c:v>
                </c:pt>
                <c:pt idx="126">
                  <c:v>42237</c:v>
                </c:pt>
                <c:pt idx="127">
                  <c:v>42249</c:v>
                </c:pt>
                <c:pt idx="128">
                  <c:v>42321</c:v>
                </c:pt>
                <c:pt idx="129">
                  <c:v>42349</c:v>
                </c:pt>
                <c:pt idx="130">
                  <c:v>42379</c:v>
                </c:pt>
                <c:pt idx="131">
                  <c:v>42408</c:v>
                </c:pt>
                <c:pt idx="132">
                  <c:v>42433</c:v>
                </c:pt>
                <c:pt idx="133">
                  <c:v>42473</c:v>
                </c:pt>
                <c:pt idx="134">
                  <c:v>42502</c:v>
                </c:pt>
                <c:pt idx="135">
                  <c:v>42531</c:v>
                </c:pt>
                <c:pt idx="136">
                  <c:v>42560</c:v>
                </c:pt>
                <c:pt idx="137">
                  <c:v>42590</c:v>
                </c:pt>
                <c:pt idx="138">
                  <c:v>42640</c:v>
                </c:pt>
                <c:pt idx="139">
                  <c:v>42660</c:v>
                </c:pt>
                <c:pt idx="140">
                  <c:v>42690</c:v>
                </c:pt>
                <c:pt idx="141">
                  <c:v>42710</c:v>
                </c:pt>
                <c:pt idx="142">
                  <c:v>42758</c:v>
                </c:pt>
                <c:pt idx="143">
                  <c:v>42782</c:v>
                </c:pt>
                <c:pt idx="144">
                  <c:v>42809</c:v>
                </c:pt>
                <c:pt idx="145">
                  <c:v>42828</c:v>
                </c:pt>
                <c:pt idx="146">
                  <c:v>42886</c:v>
                </c:pt>
                <c:pt idx="147">
                  <c:v>42894</c:v>
                </c:pt>
                <c:pt idx="148">
                  <c:v>42937</c:v>
                </c:pt>
                <c:pt idx="149">
                  <c:v>42977</c:v>
                </c:pt>
                <c:pt idx="150">
                  <c:v>42992</c:v>
                </c:pt>
                <c:pt idx="151">
                  <c:v>43024</c:v>
                </c:pt>
                <c:pt idx="152">
                  <c:v>43056</c:v>
                </c:pt>
                <c:pt idx="153">
                  <c:v>43080</c:v>
                </c:pt>
                <c:pt idx="154">
                  <c:v>43119</c:v>
                </c:pt>
                <c:pt idx="155">
                  <c:v>43150</c:v>
                </c:pt>
                <c:pt idx="156">
                  <c:v>43186</c:v>
                </c:pt>
                <c:pt idx="157">
                  <c:v>43203</c:v>
                </c:pt>
                <c:pt idx="158">
                  <c:v>43250</c:v>
                </c:pt>
                <c:pt idx="159">
                  <c:v>43258</c:v>
                </c:pt>
                <c:pt idx="160">
                  <c:v>43306</c:v>
                </c:pt>
                <c:pt idx="161">
                  <c:v>43339</c:v>
                </c:pt>
                <c:pt idx="162">
                  <c:v>43354</c:v>
                </c:pt>
                <c:pt idx="163">
                  <c:v>43397</c:v>
                </c:pt>
                <c:pt idx="164">
                  <c:v>43433</c:v>
                </c:pt>
                <c:pt idx="165">
                  <c:v>43446</c:v>
                </c:pt>
                <c:pt idx="166">
                  <c:v>43479</c:v>
                </c:pt>
                <c:pt idx="167">
                  <c:v>43513</c:v>
                </c:pt>
                <c:pt idx="168">
                  <c:v>43532</c:v>
                </c:pt>
                <c:pt idx="169">
                  <c:v>43563</c:v>
                </c:pt>
                <c:pt idx="170">
                  <c:v>43595</c:v>
                </c:pt>
                <c:pt idx="171">
                  <c:v>43633</c:v>
                </c:pt>
                <c:pt idx="172">
                  <c:v>43654</c:v>
                </c:pt>
                <c:pt idx="173">
                  <c:v>43682</c:v>
                </c:pt>
                <c:pt idx="174">
                  <c:v>43735</c:v>
                </c:pt>
                <c:pt idx="175">
                  <c:v>43747</c:v>
                </c:pt>
                <c:pt idx="176">
                  <c:v>43789</c:v>
                </c:pt>
                <c:pt idx="177">
                  <c:v>43818</c:v>
                </c:pt>
                <c:pt idx="178">
                  <c:v>43845</c:v>
                </c:pt>
                <c:pt idx="179">
                  <c:v>43867</c:v>
                </c:pt>
                <c:pt idx="180">
                  <c:v>43902</c:v>
                </c:pt>
                <c:pt idx="181">
                  <c:v>43948</c:v>
                </c:pt>
                <c:pt idx="182">
                  <c:v>43980</c:v>
                </c:pt>
                <c:pt idx="183">
                  <c:v>44001</c:v>
                </c:pt>
                <c:pt idx="184">
                  <c:v>44022</c:v>
                </c:pt>
                <c:pt idx="185">
                  <c:v>44069</c:v>
                </c:pt>
                <c:pt idx="186">
                  <c:v>44101</c:v>
                </c:pt>
                <c:pt idx="187">
                  <c:v>44128</c:v>
                </c:pt>
                <c:pt idx="188">
                  <c:v>44157</c:v>
                </c:pt>
                <c:pt idx="189">
                  <c:v>44179</c:v>
                </c:pt>
                <c:pt idx="190">
                  <c:v>44210</c:v>
                </c:pt>
                <c:pt idx="191">
                  <c:v>44246</c:v>
                </c:pt>
                <c:pt idx="192">
                  <c:v>44280</c:v>
                </c:pt>
                <c:pt idx="193">
                  <c:v>44309</c:v>
                </c:pt>
                <c:pt idx="194">
                  <c:v>44340</c:v>
                </c:pt>
                <c:pt idx="195">
                  <c:v>44369</c:v>
                </c:pt>
                <c:pt idx="196">
                  <c:v>44378</c:v>
                </c:pt>
                <c:pt idx="197">
                  <c:v>44435</c:v>
                </c:pt>
                <c:pt idx="198">
                  <c:v>44449</c:v>
                </c:pt>
                <c:pt idx="199">
                  <c:v>44490</c:v>
                </c:pt>
                <c:pt idx="200">
                  <c:v>44505</c:v>
                </c:pt>
                <c:pt idx="201">
                  <c:v>44545</c:v>
                </c:pt>
                <c:pt idx="202">
                  <c:v>44575</c:v>
                </c:pt>
                <c:pt idx="203">
                  <c:v>44616</c:v>
                </c:pt>
                <c:pt idx="204">
                  <c:v>44629</c:v>
                </c:pt>
                <c:pt idx="205">
                  <c:v>44673</c:v>
                </c:pt>
                <c:pt idx="206">
                  <c:v>44711</c:v>
                </c:pt>
                <c:pt idx="207">
                  <c:v>44741</c:v>
                </c:pt>
                <c:pt idx="208">
                  <c:v>44768</c:v>
                </c:pt>
                <c:pt idx="209">
                  <c:v>44795</c:v>
                </c:pt>
                <c:pt idx="210">
                  <c:v>44813</c:v>
                </c:pt>
                <c:pt idx="211">
                  <c:v>44860</c:v>
                </c:pt>
                <c:pt idx="212">
                  <c:v>44868</c:v>
                </c:pt>
                <c:pt idx="213">
                  <c:v>44923</c:v>
                </c:pt>
                <c:pt idx="214">
                  <c:v>44952</c:v>
                </c:pt>
                <c:pt idx="215">
                  <c:v>44981</c:v>
                </c:pt>
                <c:pt idx="216">
                  <c:v>45008</c:v>
                </c:pt>
                <c:pt idx="217">
                  <c:v>45036</c:v>
                </c:pt>
                <c:pt idx="218">
                  <c:v>45050</c:v>
                </c:pt>
                <c:pt idx="219">
                  <c:v>45093</c:v>
                </c:pt>
                <c:pt idx="220">
                  <c:v>45134</c:v>
                </c:pt>
                <c:pt idx="221">
                  <c:v>45160</c:v>
                </c:pt>
                <c:pt idx="222">
                  <c:v>45176</c:v>
                </c:pt>
                <c:pt idx="223">
                  <c:v>45219</c:v>
                </c:pt>
                <c:pt idx="224">
                  <c:v>45247</c:v>
                </c:pt>
                <c:pt idx="225">
                  <c:v>45283</c:v>
                </c:pt>
                <c:pt idx="226">
                  <c:v>45307</c:v>
                </c:pt>
                <c:pt idx="227">
                  <c:v>45345</c:v>
                </c:pt>
                <c:pt idx="228">
                  <c:v>45364</c:v>
                </c:pt>
                <c:pt idx="229">
                  <c:v>45399</c:v>
                </c:pt>
                <c:pt idx="230">
                  <c:v>45415</c:v>
                </c:pt>
                <c:pt idx="231">
                  <c:v>45470</c:v>
                </c:pt>
                <c:pt idx="232">
                  <c:v>45498</c:v>
                </c:pt>
                <c:pt idx="233">
                  <c:v>45531</c:v>
                </c:pt>
                <c:pt idx="234">
                  <c:v>45563</c:v>
                </c:pt>
                <c:pt idx="235">
                  <c:v>45576</c:v>
                </c:pt>
                <c:pt idx="236">
                  <c:v>45607</c:v>
                </c:pt>
                <c:pt idx="237">
                  <c:v>45635</c:v>
                </c:pt>
                <c:pt idx="238">
                  <c:v>45685</c:v>
                </c:pt>
                <c:pt idx="239">
                  <c:v>45701</c:v>
                </c:pt>
                <c:pt idx="240">
                  <c:v>45737</c:v>
                </c:pt>
                <c:pt idx="241">
                  <c:v>45761</c:v>
                </c:pt>
                <c:pt idx="242">
                  <c:v>45792</c:v>
                </c:pt>
                <c:pt idx="243">
                  <c:v>45829</c:v>
                </c:pt>
              </c:numCache>
            </c:numRef>
          </c:xVal>
          <c:yVal>
            <c:numRef>
              <c:f>'1AB Cuncumen'!$J$2:$J$245</c:f>
              <c:numCache>
                <c:formatCode>0.000</c:formatCode>
                <c:ptCount val="244"/>
                <c:pt idx="16" formatCode="General">
                  <c:v>1.8</c:v>
                </c:pt>
                <c:pt idx="22" formatCode="General">
                  <c:v>1.8</c:v>
                </c:pt>
                <c:pt idx="27" formatCode="General">
                  <c:v>7.8</c:v>
                </c:pt>
                <c:pt idx="32" formatCode="General">
                  <c:v>1.8</c:v>
                </c:pt>
                <c:pt idx="37" formatCode="General">
                  <c:v>1.8</c:v>
                </c:pt>
                <c:pt idx="52" formatCode="General">
                  <c:v>49</c:v>
                </c:pt>
                <c:pt idx="57" formatCode="General">
                  <c:v>1.8</c:v>
                </c:pt>
                <c:pt idx="63" formatCode="General">
                  <c:v>1.8</c:v>
                </c:pt>
                <c:pt idx="68" formatCode="General">
                  <c:v>4</c:v>
                </c:pt>
                <c:pt idx="70" formatCode="General">
                  <c:v>4.4000000000000004</c:v>
                </c:pt>
                <c:pt idx="75" formatCode="General">
                  <c:v>1.8</c:v>
                </c:pt>
                <c:pt idx="81" formatCode="General">
                  <c:v>1.8</c:v>
                </c:pt>
                <c:pt idx="87" formatCode="General">
                  <c:v>1.8</c:v>
                </c:pt>
                <c:pt idx="93" formatCode="General">
                  <c:v>13</c:v>
                </c:pt>
                <c:pt idx="99" formatCode="General">
                  <c:v>1.8</c:v>
                </c:pt>
                <c:pt idx="102" formatCode="General">
                  <c:v>1.8</c:v>
                </c:pt>
                <c:pt idx="108" formatCode="General">
                  <c:v>1.8</c:v>
                </c:pt>
                <c:pt idx="117" formatCode="General">
                  <c:v>1.8</c:v>
                </c:pt>
                <c:pt idx="118" formatCode="General">
                  <c:v>1.8</c:v>
                </c:pt>
                <c:pt idx="120" formatCode="General">
                  <c:v>1.8</c:v>
                </c:pt>
                <c:pt idx="125" formatCode="General">
                  <c:v>1.8</c:v>
                </c:pt>
                <c:pt idx="127" formatCode="General">
                  <c:v>1.8</c:v>
                </c:pt>
                <c:pt idx="129" formatCode="General">
                  <c:v>1.8</c:v>
                </c:pt>
                <c:pt idx="133" formatCode="General">
                  <c:v>1.8</c:v>
                </c:pt>
                <c:pt idx="138" formatCode="General">
                  <c:v>1.8</c:v>
                </c:pt>
                <c:pt idx="139" formatCode="General">
                  <c:v>1.8</c:v>
                </c:pt>
                <c:pt idx="140" formatCode="General">
                  <c:v>1.8</c:v>
                </c:pt>
                <c:pt idx="144" formatCode="General">
                  <c:v>1.8</c:v>
                </c:pt>
                <c:pt idx="149" formatCode="General">
                  <c:v>1.8</c:v>
                </c:pt>
                <c:pt idx="152" formatCode="General">
                  <c:v>2</c:v>
                </c:pt>
                <c:pt idx="153" formatCode="General">
                  <c:v>1.8</c:v>
                </c:pt>
                <c:pt idx="156" formatCode="General">
                  <c:v>1.8</c:v>
                </c:pt>
                <c:pt idx="162" formatCode="General">
                  <c:v>1.8</c:v>
                </c:pt>
                <c:pt idx="166" formatCode="General">
                  <c:v>1.8</c:v>
                </c:pt>
                <c:pt idx="175" formatCode="General">
                  <c:v>1.8</c:v>
                </c:pt>
                <c:pt idx="176" formatCode="General">
                  <c:v>1.8</c:v>
                </c:pt>
                <c:pt idx="181" formatCode="General">
                  <c:v>1.8</c:v>
                </c:pt>
                <c:pt idx="188" formatCode="General">
                  <c:v>1.8</c:v>
                </c:pt>
                <c:pt idx="190" formatCode="General">
                  <c:v>0</c:v>
                </c:pt>
                <c:pt idx="191" formatCode="General">
                  <c:v>0</c:v>
                </c:pt>
                <c:pt idx="192" formatCode="General">
                  <c:v>0</c:v>
                </c:pt>
                <c:pt idx="193" formatCode="General">
                  <c:v>0</c:v>
                </c:pt>
                <c:pt idx="194" formatCode="General">
                  <c:v>49</c:v>
                </c:pt>
                <c:pt idx="200" formatCode="General">
                  <c:v>1.8</c:v>
                </c:pt>
                <c:pt idx="205" formatCode="General">
                  <c:v>1.8</c:v>
                </c:pt>
                <c:pt idx="208" formatCode="General">
                  <c:v>1.8</c:v>
                </c:pt>
                <c:pt idx="209" formatCode="General">
                  <c:v>1.8</c:v>
                </c:pt>
                <c:pt idx="210" formatCode="General">
                  <c:v>1.8</c:v>
                </c:pt>
                <c:pt idx="214" formatCode="General">
                  <c:v>1.8</c:v>
                </c:pt>
                <c:pt idx="217" formatCode="General">
                  <c:v>1.8</c:v>
                </c:pt>
                <c:pt idx="220" formatCode="General">
                  <c:v>1.8</c:v>
                </c:pt>
                <c:pt idx="223" formatCode="General">
                  <c:v>1.8</c:v>
                </c:pt>
                <c:pt idx="226" formatCode="General">
                  <c:v>1.8</c:v>
                </c:pt>
                <c:pt idx="234" formatCode="General">
                  <c:v>1.8</c:v>
                </c:pt>
                <c:pt idx="238" formatCode="General">
                  <c:v>1.8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6857-499F-BD56-58933F6515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61927920"/>
        <c:axId val="1"/>
      </c:scatterChart>
      <c:dateAx>
        <c:axId val="1561927920"/>
        <c:scaling>
          <c:orientation val="minMax"/>
          <c:max val="46023"/>
          <c:min val="38353"/>
        </c:scaling>
        <c:delete val="0"/>
        <c:axPos val="b"/>
        <c:numFmt formatCode="[$-C0A]mmm\-yy;@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"/>
        <c:crosses val="autoZero"/>
        <c:auto val="1"/>
        <c:lblOffset val="100"/>
        <c:baseTimeUnit val="days"/>
        <c:majorUnit val="1"/>
        <c:majorTimeUnit val="years"/>
        <c:minorUnit val="13"/>
        <c:minorTimeUnit val="days"/>
      </c:dateAx>
      <c:valAx>
        <c:axId val="1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9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CL" sz="900"/>
                  <a:t>ColiformesTotales (NMP/100ml)</a:t>
                </a:r>
              </a:p>
            </c:rich>
          </c:tx>
          <c:layout>
            <c:manualLayout>
              <c:xMode val="edge"/>
              <c:yMode val="edge"/>
              <c:x val="7.564226113526854E-3"/>
              <c:y val="0.198113417640976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561927920"/>
        <c:crosses val="autoZero"/>
        <c:crossBetween val="between"/>
        <c:majorUnit val="10"/>
        <c:minorUnit val="2"/>
      </c:valAx>
      <c:spPr>
        <a:solidFill>
          <a:schemeClr val="bg1"/>
        </a:solidFill>
        <a:ln w="12700">
          <a:solidFill>
            <a:srgbClr val="808080"/>
          </a:solidFill>
          <a:prstDash val="solid"/>
        </a:ln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27207467556138815"/>
          <c:y val="0.86501385653834706"/>
          <c:w val="0.45491675480863403"/>
          <c:h val="8.0682537060489778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  <a:effectLst>
          <a:outerShdw dist="35921" dir="2700000" algn="br">
            <a:srgbClr val="000000"/>
          </a:outerShdw>
        </a:effectLst>
      </c:spPr>
      <c:txPr>
        <a:bodyPr/>
        <a:lstStyle/>
        <a:p>
          <a:pPr>
            <a:defRPr sz="9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CL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CL" sz="1000"/>
              <a:t>Pozo 1AB Cuncumén abastecimiento agua Potable.</a:t>
            </a:r>
          </a:p>
        </c:rich>
      </c:tx>
      <c:layout>
        <c:manualLayout>
          <c:xMode val="edge"/>
          <c:yMode val="edge"/>
          <c:x val="0.28409681777943441"/>
          <c:y val="4.8681258255245087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155717755846838"/>
          <c:y val="0.1547085201793722"/>
          <c:w val="0.87145119734911791"/>
          <c:h val="0.56278026905829592"/>
        </c:manualLayout>
      </c:layout>
      <c:lineChart>
        <c:grouping val="standard"/>
        <c:varyColors val="0"/>
        <c:ser>
          <c:idx val="0"/>
          <c:order val="1"/>
          <c:tx>
            <c:strRef>
              <c:f>'1AB Cuncumen'!$I$1</c:f>
              <c:strCache>
                <c:ptCount val="1"/>
                <c:pt idx="0">
                  <c:v>Límite referencial NCh 1333 Sulfato Total = 250 (mg/l)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cat>
            <c:numRef>
              <c:f>'1AB Cuncumen'!$A$2:$A$245</c:f>
              <c:numCache>
                <c:formatCode>[$-C0A]mmm\-yy;@</c:formatCode>
                <c:ptCount val="244"/>
                <c:pt idx="0">
                  <c:v>38377</c:v>
                </c:pt>
                <c:pt idx="1">
                  <c:v>38393</c:v>
                </c:pt>
                <c:pt idx="2">
                  <c:v>38440</c:v>
                </c:pt>
                <c:pt idx="3">
                  <c:v>38462</c:v>
                </c:pt>
                <c:pt idx="4">
                  <c:v>38498</c:v>
                </c:pt>
                <c:pt idx="5">
                  <c:v>38535</c:v>
                </c:pt>
                <c:pt idx="6">
                  <c:v>38574</c:v>
                </c:pt>
                <c:pt idx="7">
                  <c:v>38603</c:v>
                </c:pt>
                <c:pt idx="8">
                  <c:v>38631</c:v>
                </c:pt>
                <c:pt idx="9">
                  <c:v>38664</c:v>
                </c:pt>
                <c:pt idx="10">
                  <c:v>38698</c:v>
                </c:pt>
                <c:pt idx="11">
                  <c:v>38727</c:v>
                </c:pt>
                <c:pt idx="12">
                  <c:v>38756</c:v>
                </c:pt>
                <c:pt idx="13">
                  <c:v>38798</c:v>
                </c:pt>
                <c:pt idx="14">
                  <c:v>38810</c:v>
                </c:pt>
                <c:pt idx="15">
                  <c:v>38841</c:v>
                </c:pt>
                <c:pt idx="16">
                  <c:v>38875</c:v>
                </c:pt>
                <c:pt idx="17">
                  <c:v>38926</c:v>
                </c:pt>
                <c:pt idx="18">
                  <c:v>38952</c:v>
                </c:pt>
                <c:pt idx="19">
                  <c:v>38961</c:v>
                </c:pt>
                <c:pt idx="20">
                  <c:v>39013</c:v>
                </c:pt>
                <c:pt idx="21">
                  <c:v>39034</c:v>
                </c:pt>
                <c:pt idx="22">
                  <c:v>39055</c:v>
                </c:pt>
                <c:pt idx="23">
                  <c:v>39084</c:v>
                </c:pt>
                <c:pt idx="24">
                  <c:v>39129</c:v>
                </c:pt>
                <c:pt idx="25">
                  <c:v>39161</c:v>
                </c:pt>
                <c:pt idx="26">
                  <c:v>39184</c:v>
                </c:pt>
                <c:pt idx="27">
                  <c:v>39232</c:v>
                </c:pt>
                <c:pt idx="28">
                  <c:v>39261</c:v>
                </c:pt>
                <c:pt idx="29">
                  <c:v>39273</c:v>
                </c:pt>
                <c:pt idx="30">
                  <c:v>39325</c:v>
                </c:pt>
                <c:pt idx="31">
                  <c:v>39332</c:v>
                </c:pt>
                <c:pt idx="32">
                  <c:v>39379</c:v>
                </c:pt>
                <c:pt idx="33">
                  <c:v>39412</c:v>
                </c:pt>
                <c:pt idx="34">
                  <c:v>39436</c:v>
                </c:pt>
                <c:pt idx="35">
                  <c:v>39478</c:v>
                </c:pt>
                <c:pt idx="36">
                  <c:v>39479</c:v>
                </c:pt>
                <c:pt idx="37">
                  <c:v>39519</c:v>
                </c:pt>
                <c:pt idx="38">
                  <c:v>39562</c:v>
                </c:pt>
                <c:pt idx="39">
                  <c:v>39582</c:v>
                </c:pt>
                <c:pt idx="40">
                  <c:v>39600</c:v>
                </c:pt>
                <c:pt idx="41">
                  <c:v>39630</c:v>
                </c:pt>
                <c:pt idx="42">
                  <c:v>39661</c:v>
                </c:pt>
                <c:pt idx="43">
                  <c:v>39694</c:v>
                </c:pt>
                <c:pt idx="44">
                  <c:v>39722</c:v>
                </c:pt>
                <c:pt idx="45">
                  <c:v>39753</c:v>
                </c:pt>
                <c:pt idx="46">
                  <c:v>39783</c:v>
                </c:pt>
                <c:pt idx="47">
                  <c:v>39814</c:v>
                </c:pt>
                <c:pt idx="48">
                  <c:v>39846</c:v>
                </c:pt>
                <c:pt idx="49">
                  <c:v>39875</c:v>
                </c:pt>
                <c:pt idx="50">
                  <c:v>39904</c:v>
                </c:pt>
                <c:pt idx="51">
                  <c:v>39934</c:v>
                </c:pt>
                <c:pt idx="52">
                  <c:v>39980</c:v>
                </c:pt>
                <c:pt idx="53">
                  <c:v>40013</c:v>
                </c:pt>
                <c:pt idx="54">
                  <c:v>40055</c:v>
                </c:pt>
                <c:pt idx="55">
                  <c:v>40057</c:v>
                </c:pt>
                <c:pt idx="56">
                  <c:v>40087</c:v>
                </c:pt>
                <c:pt idx="57">
                  <c:v>40147</c:v>
                </c:pt>
                <c:pt idx="58">
                  <c:v>40178</c:v>
                </c:pt>
                <c:pt idx="59">
                  <c:v>40179</c:v>
                </c:pt>
                <c:pt idx="60">
                  <c:v>40210</c:v>
                </c:pt>
                <c:pt idx="61">
                  <c:v>40263</c:v>
                </c:pt>
                <c:pt idx="62">
                  <c:v>40322</c:v>
                </c:pt>
                <c:pt idx="63">
                  <c:v>40293</c:v>
                </c:pt>
                <c:pt idx="64">
                  <c:v>40359</c:v>
                </c:pt>
                <c:pt idx="65">
                  <c:v>40389</c:v>
                </c:pt>
                <c:pt idx="66">
                  <c:v>40401</c:v>
                </c:pt>
                <c:pt idx="67">
                  <c:v>40434</c:v>
                </c:pt>
                <c:pt idx="68">
                  <c:v>40469</c:v>
                </c:pt>
                <c:pt idx="69">
                  <c:v>40483</c:v>
                </c:pt>
                <c:pt idx="70">
                  <c:v>40528</c:v>
                </c:pt>
                <c:pt idx="71">
                  <c:v>40555</c:v>
                </c:pt>
                <c:pt idx="72">
                  <c:v>40601</c:v>
                </c:pt>
                <c:pt idx="73">
                  <c:v>40603</c:v>
                </c:pt>
                <c:pt idx="74">
                  <c:v>40634</c:v>
                </c:pt>
                <c:pt idx="75">
                  <c:v>40689</c:v>
                </c:pt>
                <c:pt idx="76">
                  <c:v>40717</c:v>
                </c:pt>
                <c:pt idx="77">
                  <c:v>40755</c:v>
                </c:pt>
                <c:pt idx="78">
                  <c:v>40766</c:v>
                </c:pt>
                <c:pt idx="79">
                  <c:v>40809</c:v>
                </c:pt>
                <c:pt idx="80">
                  <c:v>40846</c:v>
                </c:pt>
                <c:pt idx="81">
                  <c:v>40877</c:v>
                </c:pt>
                <c:pt idx="82">
                  <c:v>40890</c:v>
                </c:pt>
                <c:pt idx="83">
                  <c:v>40914</c:v>
                </c:pt>
                <c:pt idx="84">
                  <c:v>40963</c:v>
                </c:pt>
                <c:pt idx="85">
                  <c:v>40991</c:v>
                </c:pt>
                <c:pt idx="86">
                  <c:v>41007</c:v>
                </c:pt>
                <c:pt idx="87">
                  <c:v>41037</c:v>
                </c:pt>
                <c:pt idx="88">
                  <c:v>41074</c:v>
                </c:pt>
                <c:pt idx="89">
                  <c:v>41103</c:v>
                </c:pt>
                <c:pt idx="90">
                  <c:v>41132</c:v>
                </c:pt>
                <c:pt idx="91">
                  <c:v>41161</c:v>
                </c:pt>
                <c:pt idx="92">
                  <c:v>41185</c:v>
                </c:pt>
                <c:pt idx="93">
                  <c:v>41242</c:v>
                </c:pt>
                <c:pt idx="94">
                  <c:v>41263</c:v>
                </c:pt>
                <c:pt idx="95">
                  <c:v>41283</c:v>
                </c:pt>
                <c:pt idx="96">
                  <c:v>41315</c:v>
                </c:pt>
                <c:pt idx="97">
                  <c:v>41344</c:v>
                </c:pt>
                <c:pt idx="98">
                  <c:v>41390</c:v>
                </c:pt>
                <c:pt idx="99">
                  <c:v>41425</c:v>
                </c:pt>
                <c:pt idx="100">
                  <c:v>41446</c:v>
                </c:pt>
                <c:pt idx="101">
                  <c:v>41477</c:v>
                </c:pt>
                <c:pt idx="102">
                  <c:v>41500</c:v>
                </c:pt>
                <c:pt idx="103">
                  <c:v>41547</c:v>
                </c:pt>
                <c:pt idx="104">
                  <c:v>41558</c:v>
                </c:pt>
                <c:pt idx="105">
                  <c:v>41607</c:v>
                </c:pt>
                <c:pt idx="106">
                  <c:v>41619</c:v>
                </c:pt>
                <c:pt idx="107">
                  <c:v>41668</c:v>
                </c:pt>
                <c:pt idx="108">
                  <c:v>41682</c:v>
                </c:pt>
                <c:pt idx="109">
                  <c:v>41724</c:v>
                </c:pt>
                <c:pt idx="110">
                  <c:v>41730</c:v>
                </c:pt>
                <c:pt idx="111">
                  <c:v>41785</c:v>
                </c:pt>
                <c:pt idx="112">
                  <c:v>41816</c:v>
                </c:pt>
                <c:pt idx="113">
                  <c:v>41850</c:v>
                </c:pt>
                <c:pt idx="114">
                  <c:v>41880</c:v>
                </c:pt>
                <c:pt idx="115">
                  <c:v>41908</c:v>
                </c:pt>
                <c:pt idx="116">
                  <c:v>41941</c:v>
                </c:pt>
                <c:pt idx="117">
                  <c:v>41968</c:v>
                </c:pt>
                <c:pt idx="118">
                  <c:v>42002</c:v>
                </c:pt>
                <c:pt idx="119">
                  <c:v>42027</c:v>
                </c:pt>
                <c:pt idx="120">
                  <c:v>42039</c:v>
                </c:pt>
                <c:pt idx="121">
                  <c:v>42083</c:v>
                </c:pt>
                <c:pt idx="122">
                  <c:v>42098</c:v>
                </c:pt>
                <c:pt idx="123">
                  <c:v>42128</c:v>
                </c:pt>
                <c:pt idx="124">
                  <c:v>42165</c:v>
                </c:pt>
                <c:pt idx="125">
                  <c:v>42214</c:v>
                </c:pt>
                <c:pt idx="126">
                  <c:v>42237</c:v>
                </c:pt>
                <c:pt idx="127">
                  <c:v>42249</c:v>
                </c:pt>
                <c:pt idx="128">
                  <c:v>42321</c:v>
                </c:pt>
                <c:pt idx="129">
                  <c:v>42349</c:v>
                </c:pt>
                <c:pt idx="130">
                  <c:v>42379</c:v>
                </c:pt>
                <c:pt idx="131">
                  <c:v>42408</c:v>
                </c:pt>
                <c:pt idx="132">
                  <c:v>42433</c:v>
                </c:pt>
                <c:pt idx="133">
                  <c:v>42473</c:v>
                </c:pt>
                <c:pt idx="134">
                  <c:v>42502</c:v>
                </c:pt>
                <c:pt idx="135">
                  <c:v>42531</c:v>
                </c:pt>
                <c:pt idx="136">
                  <c:v>42560</c:v>
                </c:pt>
                <c:pt idx="137">
                  <c:v>42590</c:v>
                </c:pt>
                <c:pt idx="138">
                  <c:v>42640</c:v>
                </c:pt>
                <c:pt idx="139">
                  <c:v>42660</c:v>
                </c:pt>
                <c:pt idx="140">
                  <c:v>42690</c:v>
                </c:pt>
                <c:pt idx="141">
                  <c:v>42710</c:v>
                </c:pt>
                <c:pt idx="142">
                  <c:v>42758</c:v>
                </c:pt>
                <c:pt idx="143">
                  <c:v>42782</c:v>
                </c:pt>
                <c:pt idx="144">
                  <c:v>42809</c:v>
                </c:pt>
                <c:pt idx="145">
                  <c:v>42828</c:v>
                </c:pt>
                <c:pt idx="146">
                  <c:v>42886</c:v>
                </c:pt>
                <c:pt idx="147">
                  <c:v>42894</c:v>
                </c:pt>
                <c:pt idx="148">
                  <c:v>42937</c:v>
                </c:pt>
                <c:pt idx="149">
                  <c:v>42977</c:v>
                </c:pt>
                <c:pt idx="150">
                  <c:v>42992</c:v>
                </c:pt>
                <c:pt idx="151">
                  <c:v>43024</c:v>
                </c:pt>
                <c:pt idx="152">
                  <c:v>43056</c:v>
                </c:pt>
                <c:pt idx="153">
                  <c:v>43080</c:v>
                </c:pt>
                <c:pt idx="154">
                  <c:v>43119</c:v>
                </c:pt>
                <c:pt idx="155">
                  <c:v>43150</c:v>
                </c:pt>
                <c:pt idx="156">
                  <c:v>43186</c:v>
                </c:pt>
                <c:pt idx="157">
                  <c:v>43203</c:v>
                </c:pt>
                <c:pt idx="158">
                  <c:v>43250</c:v>
                </c:pt>
                <c:pt idx="159">
                  <c:v>43258</c:v>
                </c:pt>
                <c:pt idx="160">
                  <c:v>43306</c:v>
                </c:pt>
                <c:pt idx="161">
                  <c:v>43339</c:v>
                </c:pt>
                <c:pt idx="162">
                  <c:v>43354</c:v>
                </c:pt>
                <c:pt idx="163">
                  <c:v>43397</c:v>
                </c:pt>
                <c:pt idx="164">
                  <c:v>43433</c:v>
                </c:pt>
                <c:pt idx="165">
                  <c:v>43446</c:v>
                </c:pt>
                <c:pt idx="166">
                  <c:v>43479</c:v>
                </c:pt>
                <c:pt idx="167">
                  <c:v>43513</c:v>
                </c:pt>
                <c:pt idx="168">
                  <c:v>43532</c:v>
                </c:pt>
                <c:pt idx="169">
                  <c:v>43563</c:v>
                </c:pt>
                <c:pt idx="170">
                  <c:v>43595</c:v>
                </c:pt>
                <c:pt idx="171">
                  <c:v>43633</c:v>
                </c:pt>
                <c:pt idx="172">
                  <c:v>43654</c:v>
                </c:pt>
                <c:pt idx="173">
                  <c:v>43682</c:v>
                </c:pt>
                <c:pt idx="174">
                  <c:v>43735</c:v>
                </c:pt>
                <c:pt idx="175">
                  <c:v>43747</c:v>
                </c:pt>
                <c:pt idx="176">
                  <c:v>43789</c:v>
                </c:pt>
                <c:pt idx="177">
                  <c:v>43818</c:v>
                </c:pt>
                <c:pt idx="178">
                  <c:v>43845</c:v>
                </c:pt>
                <c:pt idx="179">
                  <c:v>43867</c:v>
                </c:pt>
                <c:pt idx="180">
                  <c:v>43902</c:v>
                </c:pt>
                <c:pt idx="181">
                  <c:v>43948</c:v>
                </c:pt>
                <c:pt idx="182">
                  <c:v>43980</c:v>
                </c:pt>
                <c:pt idx="183">
                  <c:v>44001</c:v>
                </c:pt>
                <c:pt idx="184">
                  <c:v>44022</c:v>
                </c:pt>
                <c:pt idx="185">
                  <c:v>44069</c:v>
                </c:pt>
                <c:pt idx="186">
                  <c:v>44101</c:v>
                </c:pt>
                <c:pt idx="187">
                  <c:v>44128</c:v>
                </c:pt>
                <c:pt idx="188">
                  <c:v>44157</c:v>
                </c:pt>
                <c:pt idx="189">
                  <c:v>44179</c:v>
                </c:pt>
                <c:pt idx="190">
                  <c:v>44210</c:v>
                </c:pt>
                <c:pt idx="191">
                  <c:v>44246</c:v>
                </c:pt>
                <c:pt idx="192">
                  <c:v>44280</c:v>
                </c:pt>
                <c:pt idx="193">
                  <c:v>44309</c:v>
                </c:pt>
                <c:pt idx="194">
                  <c:v>44340</c:v>
                </c:pt>
                <c:pt idx="195">
                  <c:v>44369</c:v>
                </c:pt>
                <c:pt idx="196">
                  <c:v>44378</c:v>
                </c:pt>
                <c:pt idx="197">
                  <c:v>44435</c:v>
                </c:pt>
                <c:pt idx="198">
                  <c:v>44449</c:v>
                </c:pt>
                <c:pt idx="199">
                  <c:v>44490</c:v>
                </c:pt>
                <c:pt idx="200">
                  <c:v>44505</c:v>
                </c:pt>
                <c:pt idx="201">
                  <c:v>44545</c:v>
                </c:pt>
                <c:pt idx="202">
                  <c:v>44575</c:v>
                </c:pt>
                <c:pt idx="203">
                  <c:v>44616</c:v>
                </c:pt>
                <c:pt idx="204">
                  <c:v>44629</c:v>
                </c:pt>
                <c:pt idx="205">
                  <c:v>44673</c:v>
                </c:pt>
                <c:pt idx="206">
                  <c:v>44711</c:v>
                </c:pt>
                <c:pt idx="207">
                  <c:v>44741</c:v>
                </c:pt>
                <c:pt idx="208">
                  <c:v>44768</c:v>
                </c:pt>
                <c:pt idx="209">
                  <c:v>44795</c:v>
                </c:pt>
                <c:pt idx="210">
                  <c:v>44813</c:v>
                </c:pt>
                <c:pt idx="211">
                  <c:v>44860</c:v>
                </c:pt>
                <c:pt idx="212">
                  <c:v>44868</c:v>
                </c:pt>
                <c:pt idx="213">
                  <c:v>44923</c:v>
                </c:pt>
                <c:pt idx="214">
                  <c:v>44952</c:v>
                </c:pt>
                <c:pt idx="215">
                  <c:v>44981</c:v>
                </c:pt>
                <c:pt idx="216">
                  <c:v>45008</c:v>
                </c:pt>
                <c:pt idx="217">
                  <c:v>45036</c:v>
                </c:pt>
                <c:pt idx="218">
                  <c:v>45050</c:v>
                </c:pt>
                <c:pt idx="219">
                  <c:v>45093</c:v>
                </c:pt>
                <c:pt idx="220">
                  <c:v>45134</c:v>
                </c:pt>
                <c:pt idx="221">
                  <c:v>45160</c:v>
                </c:pt>
                <c:pt idx="222">
                  <c:v>45176</c:v>
                </c:pt>
                <c:pt idx="223">
                  <c:v>45219</c:v>
                </c:pt>
                <c:pt idx="224">
                  <c:v>45247</c:v>
                </c:pt>
                <c:pt idx="225">
                  <c:v>45283</c:v>
                </c:pt>
                <c:pt idx="226">
                  <c:v>45307</c:v>
                </c:pt>
                <c:pt idx="227">
                  <c:v>45345</c:v>
                </c:pt>
                <c:pt idx="228">
                  <c:v>45364</c:v>
                </c:pt>
                <c:pt idx="229">
                  <c:v>45399</c:v>
                </c:pt>
                <c:pt idx="230">
                  <c:v>45415</c:v>
                </c:pt>
                <c:pt idx="231">
                  <c:v>45470</c:v>
                </c:pt>
                <c:pt idx="232">
                  <c:v>45498</c:v>
                </c:pt>
                <c:pt idx="233">
                  <c:v>45531</c:v>
                </c:pt>
                <c:pt idx="234">
                  <c:v>45563</c:v>
                </c:pt>
                <c:pt idx="235">
                  <c:v>45576</c:v>
                </c:pt>
                <c:pt idx="236">
                  <c:v>45607</c:v>
                </c:pt>
                <c:pt idx="237">
                  <c:v>45635</c:v>
                </c:pt>
                <c:pt idx="238">
                  <c:v>45685</c:v>
                </c:pt>
                <c:pt idx="239">
                  <c:v>45701</c:v>
                </c:pt>
                <c:pt idx="240">
                  <c:v>45737</c:v>
                </c:pt>
                <c:pt idx="241">
                  <c:v>45761</c:v>
                </c:pt>
                <c:pt idx="242">
                  <c:v>45792</c:v>
                </c:pt>
                <c:pt idx="243">
                  <c:v>45829</c:v>
                </c:pt>
              </c:numCache>
            </c:numRef>
          </c:cat>
          <c:val>
            <c:numRef>
              <c:f>'1AB Cuncumen'!$I$2:$I$245</c:f>
              <c:numCache>
                <c:formatCode>General</c:formatCode>
                <c:ptCount val="244"/>
                <c:pt idx="0">
                  <c:v>250</c:v>
                </c:pt>
                <c:pt idx="1">
                  <c:v>250</c:v>
                </c:pt>
                <c:pt idx="2">
                  <c:v>250</c:v>
                </c:pt>
                <c:pt idx="3">
                  <c:v>250</c:v>
                </c:pt>
                <c:pt idx="4">
                  <c:v>250</c:v>
                </c:pt>
                <c:pt idx="5">
                  <c:v>250</c:v>
                </c:pt>
                <c:pt idx="6">
                  <c:v>250</c:v>
                </c:pt>
                <c:pt idx="7">
                  <c:v>250</c:v>
                </c:pt>
                <c:pt idx="8">
                  <c:v>250</c:v>
                </c:pt>
                <c:pt idx="9">
                  <c:v>250</c:v>
                </c:pt>
                <c:pt idx="10">
                  <c:v>250</c:v>
                </c:pt>
                <c:pt idx="11">
                  <c:v>250</c:v>
                </c:pt>
                <c:pt idx="12">
                  <c:v>250</c:v>
                </c:pt>
                <c:pt idx="13">
                  <c:v>250</c:v>
                </c:pt>
                <c:pt idx="14">
                  <c:v>250</c:v>
                </c:pt>
                <c:pt idx="15">
                  <c:v>250</c:v>
                </c:pt>
                <c:pt idx="16">
                  <c:v>250</c:v>
                </c:pt>
                <c:pt idx="17">
                  <c:v>250</c:v>
                </c:pt>
                <c:pt idx="18">
                  <c:v>250</c:v>
                </c:pt>
                <c:pt idx="19">
                  <c:v>250</c:v>
                </c:pt>
                <c:pt idx="20">
                  <c:v>250</c:v>
                </c:pt>
                <c:pt idx="21">
                  <c:v>250</c:v>
                </c:pt>
                <c:pt idx="22">
                  <c:v>250</c:v>
                </c:pt>
                <c:pt idx="23">
                  <c:v>250</c:v>
                </c:pt>
                <c:pt idx="24">
                  <c:v>250</c:v>
                </c:pt>
                <c:pt idx="25">
                  <c:v>250</c:v>
                </c:pt>
                <c:pt idx="26">
                  <c:v>250</c:v>
                </c:pt>
                <c:pt idx="27">
                  <c:v>250</c:v>
                </c:pt>
                <c:pt idx="28">
                  <c:v>250</c:v>
                </c:pt>
                <c:pt idx="29">
                  <c:v>250</c:v>
                </c:pt>
                <c:pt idx="30">
                  <c:v>250</c:v>
                </c:pt>
                <c:pt idx="31">
                  <c:v>250</c:v>
                </c:pt>
                <c:pt idx="32">
                  <c:v>250</c:v>
                </c:pt>
                <c:pt idx="33">
                  <c:v>250</c:v>
                </c:pt>
                <c:pt idx="34">
                  <c:v>250</c:v>
                </c:pt>
                <c:pt idx="35">
                  <c:v>250</c:v>
                </c:pt>
                <c:pt idx="36">
                  <c:v>250</c:v>
                </c:pt>
                <c:pt idx="37">
                  <c:v>250</c:v>
                </c:pt>
                <c:pt idx="38">
                  <c:v>250</c:v>
                </c:pt>
                <c:pt idx="39">
                  <c:v>250</c:v>
                </c:pt>
                <c:pt idx="40">
                  <c:v>250</c:v>
                </c:pt>
                <c:pt idx="41">
                  <c:v>250</c:v>
                </c:pt>
                <c:pt idx="42">
                  <c:v>250</c:v>
                </c:pt>
                <c:pt idx="43">
                  <c:v>250</c:v>
                </c:pt>
                <c:pt idx="44">
                  <c:v>250</c:v>
                </c:pt>
                <c:pt idx="45">
                  <c:v>250</c:v>
                </c:pt>
                <c:pt idx="46">
                  <c:v>250</c:v>
                </c:pt>
                <c:pt idx="47">
                  <c:v>250</c:v>
                </c:pt>
                <c:pt idx="48">
                  <c:v>250</c:v>
                </c:pt>
                <c:pt idx="49">
                  <c:v>250</c:v>
                </c:pt>
                <c:pt idx="50">
                  <c:v>250</c:v>
                </c:pt>
                <c:pt idx="51">
                  <c:v>250</c:v>
                </c:pt>
                <c:pt idx="52">
                  <c:v>250</c:v>
                </c:pt>
                <c:pt idx="53">
                  <c:v>250</c:v>
                </c:pt>
                <c:pt idx="54">
                  <c:v>250</c:v>
                </c:pt>
                <c:pt idx="55">
                  <c:v>250</c:v>
                </c:pt>
                <c:pt idx="56">
                  <c:v>250</c:v>
                </c:pt>
                <c:pt idx="57">
                  <c:v>250</c:v>
                </c:pt>
                <c:pt idx="58">
                  <c:v>250</c:v>
                </c:pt>
                <c:pt idx="59">
                  <c:v>250</c:v>
                </c:pt>
                <c:pt idx="60">
                  <c:v>250</c:v>
                </c:pt>
                <c:pt idx="61">
                  <c:v>250</c:v>
                </c:pt>
                <c:pt idx="62">
                  <c:v>250</c:v>
                </c:pt>
                <c:pt idx="63">
                  <c:v>250</c:v>
                </c:pt>
                <c:pt idx="64">
                  <c:v>250</c:v>
                </c:pt>
                <c:pt idx="65">
                  <c:v>250</c:v>
                </c:pt>
                <c:pt idx="66">
                  <c:v>250</c:v>
                </c:pt>
                <c:pt idx="67">
                  <c:v>250</c:v>
                </c:pt>
                <c:pt idx="68">
                  <c:v>250</c:v>
                </c:pt>
                <c:pt idx="69">
                  <c:v>250</c:v>
                </c:pt>
                <c:pt idx="70">
                  <c:v>250</c:v>
                </c:pt>
                <c:pt idx="71">
                  <c:v>250</c:v>
                </c:pt>
                <c:pt idx="72">
                  <c:v>250</c:v>
                </c:pt>
                <c:pt idx="73">
                  <c:v>250</c:v>
                </c:pt>
                <c:pt idx="74">
                  <c:v>250</c:v>
                </c:pt>
                <c:pt idx="75">
                  <c:v>250</c:v>
                </c:pt>
                <c:pt idx="76">
                  <c:v>250</c:v>
                </c:pt>
                <c:pt idx="77">
                  <c:v>250</c:v>
                </c:pt>
                <c:pt idx="78">
                  <c:v>250</c:v>
                </c:pt>
                <c:pt idx="79">
                  <c:v>250</c:v>
                </c:pt>
                <c:pt idx="80">
                  <c:v>250</c:v>
                </c:pt>
                <c:pt idx="81">
                  <c:v>250</c:v>
                </c:pt>
                <c:pt idx="82">
                  <c:v>250</c:v>
                </c:pt>
                <c:pt idx="83">
                  <c:v>250</c:v>
                </c:pt>
                <c:pt idx="84">
                  <c:v>250</c:v>
                </c:pt>
                <c:pt idx="85">
                  <c:v>250</c:v>
                </c:pt>
                <c:pt idx="86">
                  <c:v>250</c:v>
                </c:pt>
                <c:pt idx="87">
                  <c:v>250</c:v>
                </c:pt>
                <c:pt idx="88">
                  <c:v>250</c:v>
                </c:pt>
                <c:pt idx="89">
                  <c:v>250</c:v>
                </c:pt>
                <c:pt idx="90">
                  <c:v>250</c:v>
                </c:pt>
                <c:pt idx="91">
                  <c:v>250</c:v>
                </c:pt>
                <c:pt idx="92">
                  <c:v>250</c:v>
                </c:pt>
                <c:pt idx="93">
                  <c:v>250</c:v>
                </c:pt>
                <c:pt idx="94">
                  <c:v>250</c:v>
                </c:pt>
                <c:pt idx="95">
                  <c:v>250</c:v>
                </c:pt>
                <c:pt idx="96">
                  <c:v>250</c:v>
                </c:pt>
                <c:pt idx="97">
                  <c:v>250</c:v>
                </c:pt>
                <c:pt idx="98">
                  <c:v>250</c:v>
                </c:pt>
                <c:pt idx="99">
                  <c:v>250</c:v>
                </c:pt>
                <c:pt idx="100">
                  <c:v>250</c:v>
                </c:pt>
                <c:pt idx="101">
                  <c:v>250</c:v>
                </c:pt>
                <c:pt idx="102">
                  <c:v>250</c:v>
                </c:pt>
                <c:pt idx="103">
                  <c:v>250</c:v>
                </c:pt>
                <c:pt idx="104">
                  <c:v>250</c:v>
                </c:pt>
                <c:pt idx="105">
                  <c:v>250</c:v>
                </c:pt>
                <c:pt idx="106">
                  <c:v>250</c:v>
                </c:pt>
                <c:pt idx="107">
                  <c:v>250</c:v>
                </c:pt>
                <c:pt idx="108">
                  <c:v>250</c:v>
                </c:pt>
                <c:pt idx="109">
                  <c:v>250</c:v>
                </c:pt>
                <c:pt idx="110">
                  <c:v>250</c:v>
                </c:pt>
                <c:pt idx="111">
                  <c:v>250</c:v>
                </c:pt>
                <c:pt idx="112">
                  <c:v>250</c:v>
                </c:pt>
                <c:pt idx="113">
                  <c:v>250</c:v>
                </c:pt>
                <c:pt idx="114">
                  <c:v>250</c:v>
                </c:pt>
                <c:pt idx="115">
                  <c:v>250</c:v>
                </c:pt>
                <c:pt idx="116">
                  <c:v>250</c:v>
                </c:pt>
                <c:pt idx="117">
                  <c:v>250</c:v>
                </c:pt>
                <c:pt idx="118">
                  <c:v>250</c:v>
                </c:pt>
                <c:pt idx="119">
                  <c:v>250</c:v>
                </c:pt>
                <c:pt idx="120">
                  <c:v>250</c:v>
                </c:pt>
                <c:pt idx="121">
                  <c:v>250</c:v>
                </c:pt>
                <c:pt idx="122">
                  <c:v>250</c:v>
                </c:pt>
                <c:pt idx="123">
                  <c:v>250</c:v>
                </c:pt>
                <c:pt idx="124">
                  <c:v>250</c:v>
                </c:pt>
                <c:pt idx="125">
                  <c:v>250</c:v>
                </c:pt>
                <c:pt idx="126">
                  <c:v>250</c:v>
                </c:pt>
                <c:pt idx="127">
                  <c:v>250</c:v>
                </c:pt>
                <c:pt idx="128">
                  <c:v>250</c:v>
                </c:pt>
                <c:pt idx="129">
                  <c:v>250</c:v>
                </c:pt>
                <c:pt idx="130">
                  <c:v>250</c:v>
                </c:pt>
                <c:pt idx="131">
                  <c:v>250</c:v>
                </c:pt>
                <c:pt idx="132">
                  <c:v>250</c:v>
                </c:pt>
                <c:pt idx="133">
                  <c:v>250</c:v>
                </c:pt>
                <c:pt idx="134">
                  <c:v>250</c:v>
                </c:pt>
                <c:pt idx="135">
                  <c:v>250</c:v>
                </c:pt>
                <c:pt idx="136">
                  <c:v>250</c:v>
                </c:pt>
                <c:pt idx="137">
                  <c:v>250</c:v>
                </c:pt>
                <c:pt idx="138">
                  <c:v>250</c:v>
                </c:pt>
                <c:pt idx="139">
                  <c:v>250</c:v>
                </c:pt>
                <c:pt idx="140">
                  <c:v>250</c:v>
                </c:pt>
                <c:pt idx="141">
                  <c:v>250</c:v>
                </c:pt>
                <c:pt idx="142">
                  <c:v>250</c:v>
                </c:pt>
                <c:pt idx="143">
                  <c:v>250</c:v>
                </c:pt>
                <c:pt idx="144">
                  <c:v>250</c:v>
                </c:pt>
                <c:pt idx="145">
                  <c:v>250</c:v>
                </c:pt>
                <c:pt idx="146">
                  <c:v>250</c:v>
                </c:pt>
                <c:pt idx="147">
                  <c:v>250</c:v>
                </c:pt>
                <c:pt idx="148">
                  <c:v>250</c:v>
                </c:pt>
                <c:pt idx="149">
                  <c:v>250</c:v>
                </c:pt>
                <c:pt idx="150">
                  <c:v>250</c:v>
                </c:pt>
                <c:pt idx="151">
                  <c:v>250</c:v>
                </c:pt>
                <c:pt idx="152">
                  <c:v>250</c:v>
                </c:pt>
                <c:pt idx="153">
                  <c:v>250</c:v>
                </c:pt>
                <c:pt idx="154">
                  <c:v>250</c:v>
                </c:pt>
                <c:pt idx="155">
                  <c:v>250</c:v>
                </c:pt>
                <c:pt idx="156">
                  <c:v>250</c:v>
                </c:pt>
                <c:pt idx="157">
                  <c:v>250</c:v>
                </c:pt>
                <c:pt idx="158">
                  <c:v>250</c:v>
                </c:pt>
                <c:pt idx="159">
                  <c:v>250</c:v>
                </c:pt>
                <c:pt idx="160">
                  <c:v>250</c:v>
                </c:pt>
                <c:pt idx="161">
                  <c:v>250</c:v>
                </c:pt>
                <c:pt idx="162">
                  <c:v>250</c:v>
                </c:pt>
                <c:pt idx="163">
                  <c:v>250</c:v>
                </c:pt>
                <c:pt idx="164">
                  <c:v>250</c:v>
                </c:pt>
                <c:pt idx="165">
                  <c:v>250</c:v>
                </c:pt>
                <c:pt idx="166">
                  <c:v>250</c:v>
                </c:pt>
                <c:pt idx="167">
                  <c:v>250</c:v>
                </c:pt>
                <c:pt idx="168">
                  <c:v>250</c:v>
                </c:pt>
                <c:pt idx="169">
                  <c:v>250</c:v>
                </c:pt>
                <c:pt idx="170">
                  <c:v>250</c:v>
                </c:pt>
                <c:pt idx="171">
                  <c:v>250</c:v>
                </c:pt>
                <c:pt idx="172">
                  <c:v>250</c:v>
                </c:pt>
                <c:pt idx="173">
                  <c:v>250</c:v>
                </c:pt>
                <c:pt idx="174">
                  <c:v>250</c:v>
                </c:pt>
                <c:pt idx="175">
                  <c:v>250</c:v>
                </c:pt>
                <c:pt idx="176">
                  <c:v>250</c:v>
                </c:pt>
                <c:pt idx="177">
                  <c:v>250</c:v>
                </c:pt>
                <c:pt idx="178">
                  <c:v>250</c:v>
                </c:pt>
                <c:pt idx="179">
                  <c:v>250</c:v>
                </c:pt>
                <c:pt idx="180">
                  <c:v>250</c:v>
                </c:pt>
                <c:pt idx="181">
                  <c:v>250</c:v>
                </c:pt>
                <c:pt idx="182">
                  <c:v>250</c:v>
                </c:pt>
                <c:pt idx="183">
                  <c:v>250</c:v>
                </c:pt>
                <c:pt idx="184">
                  <c:v>250</c:v>
                </c:pt>
                <c:pt idx="185">
                  <c:v>250</c:v>
                </c:pt>
                <c:pt idx="186">
                  <c:v>250</c:v>
                </c:pt>
                <c:pt idx="187">
                  <c:v>250</c:v>
                </c:pt>
                <c:pt idx="188">
                  <c:v>250</c:v>
                </c:pt>
                <c:pt idx="189">
                  <c:v>250</c:v>
                </c:pt>
                <c:pt idx="190">
                  <c:v>250</c:v>
                </c:pt>
                <c:pt idx="191">
                  <c:v>250</c:v>
                </c:pt>
                <c:pt idx="192">
                  <c:v>250</c:v>
                </c:pt>
                <c:pt idx="193">
                  <c:v>250</c:v>
                </c:pt>
                <c:pt idx="194">
                  <c:v>250</c:v>
                </c:pt>
                <c:pt idx="195">
                  <c:v>250</c:v>
                </c:pt>
                <c:pt idx="196">
                  <c:v>250</c:v>
                </c:pt>
                <c:pt idx="197">
                  <c:v>250</c:v>
                </c:pt>
                <c:pt idx="198">
                  <c:v>250</c:v>
                </c:pt>
                <c:pt idx="199">
                  <c:v>250</c:v>
                </c:pt>
                <c:pt idx="200">
                  <c:v>250</c:v>
                </c:pt>
                <c:pt idx="201">
                  <c:v>250</c:v>
                </c:pt>
                <c:pt idx="202">
                  <c:v>250</c:v>
                </c:pt>
                <c:pt idx="203">
                  <c:v>250</c:v>
                </c:pt>
                <c:pt idx="204">
                  <c:v>250</c:v>
                </c:pt>
                <c:pt idx="205">
                  <c:v>250</c:v>
                </c:pt>
                <c:pt idx="206">
                  <c:v>250</c:v>
                </c:pt>
                <c:pt idx="207">
                  <c:v>250</c:v>
                </c:pt>
                <c:pt idx="208">
                  <c:v>250</c:v>
                </c:pt>
                <c:pt idx="209">
                  <c:v>250</c:v>
                </c:pt>
                <c:pt idx="210">
                  <c:v>250</c:v>
                </c:pt>
                <c:pt idx="211">
                  <c:v>250</c:v>
                </c:pt>
                <c:pt idx="212">
                  <c:v>250</c:v>
                </c:pt>
                <c:pt idx="213">
                  <c:v>250</c:v>
                </c:pt>
                <c:pt idx="214">
                  <c:v>250</c:v>
                </c:pt>
                <c:pt idx="215">
                  <c:v>250</c:v>
                </c:pt>
                <c:pt idx="216">
                  <c:v>250</c:v>
                </c:pt>
                <c:pt idx="217">
                  <c:v>250</c:v>
                </c:pt>
                <c:pt idx="218">
                  <c:v>250</c:v>
                </c:pt>
                <c:pt idx="219">
                  <c:v>250</c:v>
                </c:pt>
                <c:pt idx="220">
                  <c:v>250</c:v>
                </c:pt>
                <c:pt idx="221">
                  <c:v>250</c:v>
                </c:pt>
                <c:pt idx="222">
                  <c:v>250</c:v>
                </c:pt>
                <c:pt idx="223">
                  <c:v>250</c:v>
                </c:pt>
                <c:pt idx="224">
                  <c:v>250</c:v>
                </c:pt>
                <c:pt idx="225">
                  <c:v>250</c:v>
                </c:pt>
                <c:pt idx="226">
                  <c:v>250</c:v>
                </c:pt>
                <c:pt idx="227">
                  <c:v>250</c:v>
                </c:pt>
                <c:pt idx="228">
                  <c:v>250</c:v>
                </c:pt>
                <c:pt idx="229">
                  <c:v>250</c:v>
                </c:pt>
                <c:pt idx="230">
                  <c:v>250</c:v>
                </c:pt>
                <c:pt idx="231">
                  <c:v>250</c:v>
                </c:pt>
                <c:pt idx="232">
                  <c:v>250</c:v>
                </c:pt>
                <c:pt idx="233">
                  <c:v>250</c:v>
                </c:pt>
                <c:pt idx="234">
                  <c:v>250</c:v>
                </c:pt>
                <c:pt idx="235">
                  <c:v>250</c:v>
                </c:pt>
                <c:pt idx="236">
                  <c:v>250</c:v>
                </c:pt>
                <c:pt idx="237">
                  <c:v>250</c:v>
                </c:pt>
                <c:pt idx="238">
                  <c:v>250</c:v>
                </c:pt>
                <c:pt idx="239">
                  <c:v>250</c:v>
                </c:pt>
                <c:pt idx="240">
                  <c:v>250</c:v>
                </c:pt>
                <c:pt idx="241">
                  <c:v>250</c:v>
                </c:pt>
                <c:pt idx="242">
                  <c:v>250</c:v>
                </c:pt>
                <c:pt idx="243">
                  <c:v>250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E47-4E90-9B37-E07B4DCA06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53864512"/>
        <c:axId val="1"/>
      </c:lineChart>
      <c:scatterChart>
        <c:scatterStyle val="lineMarker"/>
        <c:varyColors val="0"/>
        <c:ser>
          <c:idx val="1"/>
          <c:order val="0"/>
          <c:tx>
            <c:strRef>
              <c:f>'1AB Cuncumen'!$H$1</c:f>
              <c:strCache>
                <c:ptCount val="1"/>
                <c:pt idx="0">
                  <c:v>Concentración Sulfato (mg/l)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7"/>
            <c:spPr>
              <a:solidFill>
                <a:schemeClr val="accent1"/>
              </a:solidFill>
              <a:ln>
                <a:solidFill>
                  <a:schemeClr val="tx2"/>
                </a:solidFill>
              </a:ln>
            </c:spPr>
          </c:marker>
          <c:xVal>
            <c:numRef>
              <c:f>'1AB Cuncumen'!$A$2:$A$245</c:f>
              <c:numCache>
                <c:formatCode>[$-C0A]mmm\-yy;@</c:formatCode>
                <c:ptCount val="244"/>
                <c:pt idx="0">
                  <c:v>38377</c:v>
                </c:pt>
                <c:pt idx="1">
                  <c:v>38393</c:v>
                </c:pt>
                <c:pt idx="2">
                  <c:v>38440</c:v>
                </c:pt>
                <c:pt idx="3">
                  <c:v>38462</c:v>
                </c:pt>
                <c:pt idx="4">
                  <c:v>38498</c:v>
                </c:pt>
                <c:pt idx="5">
                  <c:v>38535</c:v>
                </c:pt>
                <c:pt idx="6">
                  <c:v>38574</c:v>
                </c:pt>
                <c:pt idx="7">
                  <c:v>38603</c:v>
                </c:pt>
                <c:pt idx="8">
                  <c:v>38631</c:v>
                </c:pt>
                <c:pt idx="9">
                  <c:v>38664</c:v>
                </c:pt>
                <c:pt idx="10">
                  <c:v>38698</c:v>
                </c:pt>
                <c:pt idx="11">
                  <c:v>38727</c:v>
                </c:pt>
                <c:pt idx="12">
                  <c:v>38756</c:v>
                </c:pt>
                <c:pt idx="13">
                  <c:v>38798</c:v>
                </c:pt>
                <c:pt idx="14">
                  <c:v>38810</c:v>
                </c:pt>
                <c:pt idx="15">
                  <c:v>38841</c:v>
                </c:pt>
                <c:pt idx="16">
                  <c:v>38875</c:v>
                </c:pt>
                <c:pt idx="17">
                  <c:v>38926</c:v>
                </c:pt>
                <c:pt idx="18">
                  <c:v>38952</c:v>
                </c:pt>
                <c:pt idx="19">
                  <c:v>38961</c:v>
                </c:pt>
                <c:pt idx="20">
                  <c:v>39013</c:v>
                </c:pt>
                <c:pt idx="21">
                  <c:v>39034</c:v>
                </c:pt>
                <c:pt idx="22">
                  <c:v>39055</c:v>
                </c:pt>
                <c:pt idx="23">
                  <c:v>39084</c:v>
                </c:pt>
                <c:pt idx="24">
                  <c:v>39129</c:v>
                </c:pt>
                <c:pt idx="25">
                  <c:v>39161</c:v>
                </c:pt>
                <c:pt idx="26">
                  <c:v>39184</c:v>
                </c:pt>
                <c:pt idx="27">
                  <c:v>39232</c:v>
                </c:pt>
                <c:pt idx="28">
                  <c:v>39261</c:v>
                </c:pt>
                <c:pt idx="29">
                  <c:v>39273</c:v>
                </c:pt>
                <c:pt idx="30">
                  <c:v>39325</c:v>
                </c:pt>
                <c:pt idx="31">
                  <c:v>39332</c:v>
                </c:pt>
                <c:pt idx="32">
                  <c:v>39379</c:v>
                </c:pt>
                <c:pt idx="33">
                  <c:v>39412</c:v>
                </c:pt>
                <c:pt idx="34">
                  <c:v>39436</c:v>
                </c:pt>
                <c:pt idx="35">
                  <c:v>39478</c:v>
                </c:pt>
                <c:pt idx="36">
                  <c:v>39479</c:v>
                </c:pt>
                <c:pt idx="37">
                  <c:v>39519</c:v>
                </c:pt>
                <c:pt idx="38">
                  <c:v>39562</c:v>
                </c:pt>
                <c:pt idx="39">
                  <c:v>39582</c:v>
                </c:pt>
                <c:pt idx="40">
                  <c:v>39600</c:v>
                </c:pt>
                <c:pt idx="41">
                  <c:v>39630</c:v>
                </c:pt>
                <c:pt idx="42">
                  <c:v>39661</c:v>
                </c:pt>
                <c:pt idx="43">
                  <c:v>39694</c:v>
                </c:pt>
                <c:pt idx="44">
                  <c:v>39722</c:v>
                </c:pt>
                <c:pt idx="45">
                  <c:v>39753</c:v>
                </c:pt>
                <c:pt idx="46">
                  <c:v>39783</c:v>
                </c:pt>
                <c:pt idx="47">
                  <c:v>39814</c:v>
                </c:pt>
                <c:pt idx="48">
                  <c:v>39846</c:v>
                </c:pt>
                <c:pt idx="49">
                  <c:v>39875</c:v>
                </c:pt>
                <c:pt idx="50">
                  <c:v>39904</c:v>
                </c:pt>
                <c:pt idx="51">
                  <c:v>39934</c:v>
                </c:pt>
                <c:pt idx="52">
                  <c:v>39980</c:v>
                </c:pt>
                <c:pt idx="53">
                  <c:v>40013</c:v>
                </c:pt>
                <c:pt idx="54">
                  <c:v>40055</c:v>
                </c:pt>
                <c:pt idx="55">
                  <c:v>40057</c:v>
                </c:pt>
                <c:pt idx="56">
                  <c:v>40087</c:v>
                </c:pt>
                <c:pt idx="57">
                  <c:v>40147</c:v>
                </c:pt>
                <c:pt idx="58">
                  <c:v>40178</c:v>
                </c:pt>
                <c:pt idx="59">
                  <c:v>40179</c:v>
                </c:pt>
                <c:pt idx="60">
                  <c:v>40210</c:v>
                </c:pt>
                <c:pt idx="61">
                  <c:v>40263</c:v>
                </c:pt>
                <c:pt idx="62">
                  <c:v>40322</c:v>
                </c:pt>
                <c:pt idx="63">
                  <c:v>40293</c:v>
                </c:pt>
                <c:pt idx="64">
                  <c:v>40359</c:v>
                </c:pt>
                <c:pt idx="65">
                  <c:v>40389</c:v>
                </c:pt>
                <c:pt idx="66">
                  <c:v>40401</c:v>
                </c:pt>
                <c:pt idx="67">
                  <c:v>40434</c:v>
                </c:pt>
                <c:pt idx="68">
                  <c:v>40469</c:v>
                </c:pt>
                <c:pt idx="69">
                  <c:v>40483</c:v>
                </c:pt>
                <c:pt idx="70">
                  <c:v>40528</c:v>
                </c:pt>
                <c:pt idx="71">
                  <c:v>40555</c:v>
                </c:pt>
                <c:pt idx="72">
                  <c:v>40601</c:v>
                </c:pt>
                <c:pt idx="73">
                  <c:v>40603</c:v>
                </c:pt>
                <c:pt idx="74">
                  <c:v>40634</c:v>
                </c:pt>
                <c:pt idx="75">
                  <c:v>40689</c:v>
                </c:pt>
                <c:pt idx="76">
                  <c:v>40717</c:v>
                </c:pt>
                <c:pt idx="77">
                  <c:v>40755</c:v>
                </c:pt>
                <c:pt idx="78">
                  <c:v>40766</c:v>
                </c:pt>
                <c:pt idx="79">
                  <c:v>40809</c:v>
                </c:pt>
                <c:pt idx="80">
                  <c:v>40846</c:v>
                </c:pt>
                <c:pt idx="81">
                  <c:v>40877</c:v>
                </c:pt>
                <c:pt idx="82">
                  <c:v>40890</c:v>
                </c:pt>
                <c:pt idx="83">
                  <c:v>40914</c:v>
                </c:pt>
                <c:pt idx="84">
                  <c:v>40963</c:v>
                </c:pt>
                <c:pt idx="85">
                  <c:v>40991</c:v>
                </c:pt>
                <c:pt idx="86">
                  <c:v>41007</c:v>
                </c:pt>
                <c:pt idx="87">
                  <c:v>41037</c:v>
                </c:pt>
                <c:pt idx="88">
                  <c:v>41074</c:v>
                </c:pt>
                <c:pt idx="89">
                  <c:v>41103</c:v>
                </c:pt>
                <c:pt idx="90">
                  <c:v>41132</c:v>
                </c:pt>
                <c:pt idx="91">
                  <c:v>41161</c:v>
                </c:pt>
                <c:pt idx="92">
                  <c:v>41185</c:v>
                </c:pt>
                <c:pt idx="93">
                  <c:v>41242</c:v>
                </c:pt>
                <c:pt idx="94">
                  <c:v>41263</c:v>
                </c:pt>
                <c:pt idx="95">
                  <c:v>41283</c:v>
                </c:pt>
                <c:pt idx="96">
                  <c:v>41315</c:v>
                </c:pt>
                <c:pt idx="97">
                  <c:v>41344</c:v>
                </c:pt>
                <c:pt idx="98">
                  <c:v>41390</c:v>
                </c:pt>
                <c:pt idx="99">
                  <c:v>41425</c:v>
                </c:pt>
                <c:pt idx="100">
                  <c:v>41446</c:v>
                </c:pt>
                <c:pt idx="101">
                  <c:v>41477</c:v>
                </c:pt>
                <c:pt idx="102">
                  <c:v>41500</c:v>
                </c:pt>
                <c:pt idx="103">
                  <c:v>41547</c:v>
                </c:pt>
                <c:pt idx="104">
                  <c:v>41558</c:v>
                </c:pt>
                <c:pt idx="105">
                  <c:v>41607</c:v>
                </c:pt>
                <c:pt idx="106">
                  <c:v>41619</c:v>
                </c:pt>
                <c:pt idx="107">
                  <c:v>41668</c:v>
                </c:pt>
                <c:pt idx="108">
                  <c:v>41682</c:v>
                </c:pt>
                <c:pt idx="109">
                  <c:v>41724</c:v>
                </c:pt>
                <c:pt idx="110">
                  <c:v>41730</c:v>
                </c:pt>
                <c:pt idx="111">
                  <c:v>41785</c:v>
                </c:pt>
                <c:pt idx="112">
                  <c:v>41816</c:v>
                </c:pt>
                <c:pt idx="113">
                  <c:v>41850</c:v>
                </c:pt>
                <c:pt idx="114">
                  <c:v>41880</c:v>
                </c:pt>
                <c:pt idx="115">
                  <c:v>41908</c:v>
                </c:pt>
                <c:pt idx="116">
                  <c:v>41941</c:v>
                </c:pt>
                <c:pt idx="117">
                  <c:v>41968</c:v>
                </c:pt>
                <c:pt idx="118">
                  <c:v>42002</c:v>
                </c:pt>
                <c:pt idx="119">
                  <c:v>42027</c:v>
                </c:pt>
                <c:pt idx="120">
                  <c:v>42039</c:v>
                </c:pt>
                <c:pt idx="121">
                  <c:v>42083</c:v>
                </c:pt>
                <c:pt idx="122">
                  <c:v>42098</c:v>
                </c:pt>
                <c:pt idx="123">
                  <c:v>42128</c:v>
                </c:pt>
                <c:pt idx="124">
                  <c:v>42165</c:v>
                </c:pt>
                <c:pt idx="125">
                  <c:v>42214</c:v>
                </c:pt>
                <c:pt idx="126">
                  <c:v>42237</c:v>
                </c:pt>
                <c:pt idx="127">
                  <c:v>42249</c:v>
                </c:pt>
                <c:pt idx="128">
                  <c:v>42321</c:v>
                </c:pt>
                <c:pt idx="129">
                  <c:v>42349</c:v>
                </c:pt>
                <c:pt idx="130">
                  <c:v>42379</c:v>
                </c:pt>
                <c:pt idx="131">
                  <c:v>42408</c:v>
                </c:pt>
                <c:pt idx="132">
                  <c:v>42433</c:v>
                </c:pt>
                <c:pt idx="133">
                  <c:v>42473</c:v>
                </c:pt>
                <c:pt idx="134">
                  <c:v>42502</c:v>
                </c:pt>
                <c:pt idx="135">
                  <c:v>42531</c:v>
                </c:pt>
                <c:pt idx="136">
                  <c:v>42560</c:v>
                </c:pt>
                <c:pt idx="137">
                  <c:v>42590</c:v>
                </c:pt>
                <c:pt idx="138">
                  <c:v>42640</c:v>
                </c:pt>
                <c:pt idx="139">
                  <c:v>42660</c:v>
                </c:pt>
                <c:pt idx="140">
                  <c:v>42690</c:v>
                </c:pt>
                <c:pt idx="141">
                  <c:v>42710</c:v>
                </c:pt>
                <c:pt idx="142">
                  <c:v>42758</c:v>
                </c:pt>
                <c:pt idx="143">
                  <c:v>42782</c:v>
                </c:pt>
                <c:pt idx="144">
                  <c:v>42809</c:v>
                </c:pt>
                <c:pt idx="145">
                  <c:v>42828</c:v>
                </c:pt>
                <c:pt idx="146">
                  <c:v>42886</c:v>
                </c:pt>
                <c:pt idx="147">
                  <c:v>42894</c:v>
                </c:pt>
                <c:pt idx="148">
                  <c:v>42937</c:v>
                </c:pt>
                <c:pt idx="149">
                  <c:v>42977</c:v>
                </c:pt>
                <c:pt idx="150">
                  <c:v>42992</c:v>
                </c:pt>
                <c:pt idx="151">
                  <c:v>43024</c:v>
                </c:pt>
                <c:pt idx="152">
                  <c:v>43056</c:v>
                </c:pt>
                <c:pt idx="153">
                  <c:v>43080</c:v>
                </c:pt>
                <c:pt idx="154">
                  <c:v>43119</c:v>
                </c:pt>
                <c:pt idx="155">
                  <c:v>43150</c:v>
                </c:pt>
                <c:pt idx="156">
                  <c:v>43186</c:v>
                </c:pt>
                <c:pt idx="157">
                  <c:v>43203</c:v>
                </c:pt>
                <c:pt idx="158">
                  <c:v>43250</c:v>
                </c:pt>
                <c:pt idx="159">
                  <c:v>43258</c:v>
                </c:pt>
                <c:pt idx="160">
                  <c:v>43306</c:v>
                </c:pt>
                <c:pt idx="161">
                  <c:v>43339</c:v>
                </c:pt>
                <c:pt idx="162">
                  <c:v>43354</c:v>
                </c:pt>
                <c:pt idx="163">
                  <c:v>43397</c:v>
                </c:pt>
                <c:pt idx="164">
                  <c:v>43433</c:v>
                </c:pt>
                <c:pt idx="165">
                  <c:v>43446</c:v>
                </c:pt>
                <c:pt idx="166">
                  <c:v>43479</c:v>
                </c:pt>
                <c:pt idx="167">
                  <c:v>43513</c:v>
                </c:pt>
                <c:pt idx="168">
                  <c:v>43532</c:v>
                </c:pt>
                <c:pt idx="169">
                  <c:v>43563</c:v>
                </c:pt>
                <c:pt idx="170">
                  <c:v>43595</c:v>
                </c:pt>
                <c:pt idx="171">
                  <c:v>43633</c:v>
                </c:pt>
                <c:pt idx="172">
                  <c:v>43654</c:v>
                </c:pt>
                <c:pt idx="173">
                  <c:v>43682</c:v>
                </c:pt>
                <c:pt idx="174">
                  <c:v>43735</c:v>
                </c:pt>
                <c:pt idx="175">
                  <c:v>43747</c:v>
                </c:pt>
                <c:pt idx="176">
                  <c:v>43789</c:v>
                </c:pt>
                <c:pt idx="177">
                  <c:v>43818</c:v>
                </c:pt>
                <c:pt idx="178">
                  <c:v>43845</c:v>
                </c:pt>
                <c:pt idx="179">
                  <c:v>43867</c:v>
                </c:pt>
                <c:pt idx="180">
                  <c:v>43902</c:v>
                </c:pt>
                <c:pt idx="181">
                  <c:v>43948</c:v>
                </c:pt>
                <c:pt idx="182">
                  <c:v>43980</c:v>
                </c:pt>
                <c:pt idx="183">
                  <c:v>44001</c:v>
                </c:pt>
                <c:pt idx="184">
                  <c:v>44022</c:v>
                </c:pt>
                <c:pt idx="185">
                  <c:v>44069</c:v>
                </c:pt>
                <c:pt idx="186">
                  <c:v>44101</c:v>
                </c:pt>
                <c:pt idx="187">
                  <c:v>44128</c:v>
                </c:pt>
                <c:pt idx="188">
                  <c:v>44157</c:v>
                </c:pt>
                <c:pt idx="189">
                  <c:v>44179</c:v>
                </c:pt>
                <c:pt idx="190">
                  <c:v>44210</c:v>
                </c:pt>
                <c:pt idx="191">
                  <c:v>44246</c:v>
                </c:pt>
                <c:pt idx="192">
                  <c:v>44280</c:v>
                </c:pt>
                <c:pt idx="193">
                  <c:v>44309</c:v>
                </c:pt>
                <c:pt idx="194">
                  <c:v>44340</c:v>
                </c:pt>
                <c:pt idx="195">
                  <c:v>44369</c:v>
                </c:pt>
                <c:pt idx="196">
                  <c:v>44378</c:v>
                </c:pt>
                <c:pt idx="197">
                  <c:v>44435</c:v>
                </c:pt>
                <c:pt idx="198">
                  <c:v>44449</c:v>
                </c:pt>
                <c:pt idx="199">
                  <c:v>44490</c:v>
                </c:pt>
                <c:pt idx="200">
                  <c:v>44505</c:v>
                </c:pt>
                <c:pt idx="201">
                  <c:v>44545</c:v>
                </c:pt>
                <c:pt idx="202">
                  <c:v>44575</c:v>
                </c:pt>
                <c:pt idx="203">
                  <c:v>44616</c:v>
                </c:pt>
                <c:pt idx="204">
                  <c:v>44629</c:v>
                </c:pt>
                <c:pt idx="205">
                  <c:v>44673</c:v>
                </c:pt>
                <c:pt idx="206">
                  <c:v>44711</c:v>
                </c:pt>
                <c:pt idx="207">
                  <c:v>44741</c:v>
                </c:pt>
                <c:pt idx="208">
                  <c:v>44768</c:v>
                </c:pt>
                <c:pt idx="209">
                  <c:v>44795</c:v>
                </c:pt>
                <c:pt idx="210">
                  <c:v>44813</c:v>
                </c:pt>
                <c:pt idx="211">
                  <c:v>44860</c:v>
                </c:pt>
                <c:pt idx="212">
                  <c:v>44868</c:v>
                </c:pt>
                <c:pt idx="213">
                  <c:v>44923</c:v>
                </c:pt>
                <c:pt idx="214">
                  <c:v>44952</c:v>
                </c:pt>
                <c:pt idx="215">
                  <c:v>44981</c:v>
                </c:pt>
                <c:pt idx="216">
                  <c:v>45008</c:v>
                </c:pt>
                <c:pt idx="217">
                  <c:v>45036</c:v>
                </c:pt>
                <c:pt idx="218">
                  <c:v>45050</c:v>
                </c:pt>
                <c:pt idx="219">
                  <c:v>45093</c:v>
                </c:pt>
                <c:pt idx="220">
                  <c:v>45134</c:v>
                </c:pt>
                <c:pt idx="221">
                  <c:v>45160</c:v>
                </c:pt>
                <c:pt idx="222">
                  <c:v>45176</c:v>
                </c:pt>
                <c:pt idx="223">
                  <c:v>45219</c:v>
                </c:pt>
                <c:pt idx="224">
                  <c:v>45247</c:v>
                </c:pt>
                <c:pt idx="225">
                  <c:v>45283</c:v>
                </c:pt>
                <c:pt idx="226">
                  <c:v>45307</c:v>
                </c:pt>
                <c:pt idx="227">
                  <c:v>45345</c:v>
                </c:pt>
                <c:pt idx="228">
                  <c:v>45364</c:v>
                </c:pt>
                <c:pt idx="229">
                  <c:v>45399</c:v>
                </c:pt>
                <c:pt idx="230">
                  <c:v>45415</c:v>
                </c:pt>
                <c:pt idx="231">
                  <c:v>45470</c:v>
                </c:pt>
                <c:pt idx="232">
                  <c:v>45498</c:v>
                </c:pt>
                <c:pt idx="233">
                  <c:v>45531</c:v>
                </c:pt>
                <c:pt idx="234">
                  <c:v>45563</c:v>
                </c:pt>
                <c:pt idx="235">
                  <c:v>45576</c:v>
                </c:pt>
                <c:pt idx="236">
                  <c:v>45607</c:v>
                </c:pt>
                <c:pt idx="237">
                  <c:v>45635</c:v>
                </c:pt>
                <c:pt idx="238">
                  <c:v>45685</c:v>
                </c:pt>
                <c:pt idx="239">
                  <c:v>45701</c:v>
                </c:pt>
                <c:pt idx="240">
                  <c:v>45737</c:v>
                </c:pt>
                <c:pt idx="241">
                  <c:v>45761</c:v>
                </c:pt>
                <c:pt idx="242">
                  <c:v>45792</c:v>
                </c:pt>
                <c:pt idx="243">
                  <c:v>45829</c:v>
                </c:pt>
              </c:numCache>
            </c:numRef>
          </c:xVal>
          <c:yVal>
            <c:numRef>
              <c:f>'1AB Cuncumen'!$H$2:$H$245</c:f>
              <c:numCache>
                <c:formatCode>General</c:formatCode>
                <c:ptCount val="244"/>
                <c:pt idx="0">
                  <c:v>45.3</c:v>
                </c:pt>
                <c:pt idx="1">
                  <c:v>50.2</c:v>
                </c:pt>
                <c:pt idx="2">
                  <c:v>56.2</c:v>
                </c:pt>
                <c:pt idx="3">
                  <c:v>59.7</c:v>
                </c:pt>
                <c:pt idx="4">
                  <c:v>40.700000000000003</c:v>
                </c:pt>
                <c:pt idx="5">
                  <c:v>60.5</c:v>
                </c:pt>
                <c:pt idx="6">
                  <c:v>46.6</c:v>
                </c:pt>
                <c:pt idx="7">
                  <c:v>52.7</c:v>
                </c:pt>
                <c:pt idx="8">
                  <c:v>36.200000000000003</c:v>
                </c:pt>
                <c:pt idx="9">
                  <c:v>52.7</c:v>
                </c:pt>
                <c:pt idx="10" formatCode="0.0">
                  <c:v>55</c:v>
                </c:pt>
                <c:pt idx="11" formatCode="0.0">
                  <c:v>54</c:v>
                </c:pt>
                <c:pt idx="12" formatCode="0.0">
                  <c:v>28</c:v>
                </c:pt>
                <c:pt idx="13" formatCode="0.0">
                  <c:v>38</c:v>
                </c:pt>
                <c:pt idx="14" formatCode="0.0">
                  <c:v>46</c:v>
                </c:pt>
                <c:pt idx="15" formatCode="0.0">
                  <c:v>62</c:v>
                </c:pt>
                <c:pt idx="16" formatCode="0.0">
                  <c:v>56</c:v>
                </c:pt>
                <c:pt idx="17" formatCode="0.0">
                  <c:v>45</c:v>
                </c:pt>
                <c:pt idx="18" formatCode="0.0">
                  <c:v>49.4</c:v>
                </c:pt>
                <c:pt idx="20" formatCode="0.0">
                  <c:v>40.299999999999997</c:v>
                </c:pt>
                <c:pt idx="21" formatCode="0.0">
                  <c:v>50.8</c:v>
                </c:pt>
                <c:pt idx="22" formatCode="0.0">
                  <c:v>46.9</c:v>
                </c:pt>
                <c:pt idx="23" formatCode="0.0">
                  <c:v>40</c:v>
                </c:pt>
                <c:pt idx="25" formatCode="0.0">
                  <c:v>45</c:v>
                </c:pt>
                <c:pt idx="26" formatCode="0.0">
                  <c:v>48</c:v>
                </c:pt>
                <c:pt idx="27" formatCode="0.0">
                  <c:v>59</c:v>
                </c:pt>
                <c:pt idx="30" formatCode="0.0">
                  <c:v>59</c:v>
                </c:pt>
                <c:pt idx="32" formatCode="0.0">
                  <c:v>54</c:v>
                </c:pt>
                <c:pt idx="35" formatCode="0.0">
                  <c:v>44</c:v>
                </c:pt>
                <c:pt idx="37" formatCode="0">
                  <c:v>48.4</c:v>
                </c:pt>
                <c:pt idx="38" formatCode="0">
                  <c:v>51</c:v>
                </c:pt>
                <c:pt idx="39" formatCode="0">
                  <c:v>68</c:v>
                </c:pt>
                <c:pt idx="42" formatCode="0.0">
                  <c:v>45</c:v>
                </c:pt>
                <c:pt idx="44" formatCode="0.0">
                  <c:v>43</c:v>
                </c:pt>
                <c:pt idx="46" formatCode="0.0">
                  <c:v>48</c:v>
                </c:pt>
                <c:pt idx="52" formatCode="0">
                  <c:v>53</c:v>
                </c:pt>
                <c:pt idx="53" formatCode="0">
                  <c:v>47</c:v>
                </c:pt>
                <c:pt idx="54" formatCode="0">
                  <c:v>64</c:v>
                </c:pt>
                <c:pt idx="57" formatCode="0">
                  <c:v>58</c:v>
                </c:pt>
                <c:pt idx="58" formatCode="0">
                  <c:v>47</c:v>
                </c:pt>
                <c:pt idx="61" formatCode="0">
                  <c:v>45</c:v>
                </c:pt>
                <c:pt idx="62" formatCode="0">
                  <c:v>52</c:v>
                </c:pt>
                <c:pt idx="63" formatCode="0">
                  <c:v>52</c:v>
                </c:pt>
                <c:pt idx="64" formatCode="0">
                  <c:v>41</c:v>
                </c:pt>
                <c:pt idx="65" formatCode="0">
                  <c:v>57</c:v>
                </c:pt>
                <c:pt idx="66" formatCode="0">
                  <c:v>63</c:v>
                </c:pt>
                <c:pt idx="67" formatCode="0">
                  <c:v>49</c:v>
                </c:pt>
                <c:pt idx="68" formatCode="0">
                  <c:v>74</c:v>
                </c:pt>
                <c:pt idx="70" formatCode="0.0">
                  <c:v>56</c:v>
                </c:pt>
                <c:pt idx="71" formatCode="0.0">
                  <c:v>60</c:v>
                </c:pt>
                <c:pt idx="72" formatCode="0.0">
                  <c:v>51</c:v>
                </c:pt>
                <c:pt idx="75" formatCode="0.0">
                  <c:v>51</c:v>
                </c:pt>
                <c:pt idx="76" formatCode="0.0">
                  <c:v>51</c:v>
                </c:pt>
                <c:pt idx="77" formatCode="0.0">
                  <c:v>54</c:v>
                </c:pt>
                <c:pt idx="78" formatCode="0.0">
                  <c:v>51</c:v>
                </c:pt>
                <c:pt idx="79" formatCode="0.0">
                  <c:v>55</c:v>
                </c:pt>
                <c:pt idx="80" formatCode="0.0">
                  <c:v>50</c:v>
                </c:pt>
                <c:pt idx="81" formatCode="0.0">
                  <c:v>52.3</c:v>
                </c:pt>
                <c:pt idx="82" formatCode="0.0">
                  <c:v>50</c:v>
                </c:pt>
                <c:pt idx="83" formatCode="0.0">
                  <c:v>54</c:v>
                </c:pt>
                <c:pt idx="84" formatCode="0.0">
                  <c:v>57</c:v>
                </c:pt>
                <c:pt idx="85" formatCode="0.0">
                  <c:v>61</c:v>
                </c:pt>
                <c:pt idx="87" formatCode="0.0">
                  <c:v>53.3</c:v>
                </c:pt>
                <c:pt idx="88" formatCode="0.0">
                  <c:v>55</c:v>
                </c:pt>
                <c:pt idx="89" formatCode="0.0">
                  <c:v>53</c:v>
                </c:pt>
                <c:pt idx="92" formatCode="0.0">
                  <c:v>54.9</c:v>
                </c:pt>
                <c:pt idx="93" formatCode="0.0">
                  <c:v>60</c:v>
                </c:pt>
                <c:pt idx="94" formatCode="0.0">
                  <c:v>55.8</c:v>
                </c:pt>
                <c:pt idx="95" formatCode="0.0">
                  <c:v>55</c:v>
                </c:pt>
                <c:pt idx="98" formatCode="0.0">
                  <c:v>52.7</c:v>
                </c:pt>
                <c:pt idx="99" formatCode="0.0">
                  <c:v>60.9</c:v>
                </c:pt>
                <c:pt idx="100" formatCode="0.0">
                  <c:v>57.6</c:v>
                </c:pt>
                <c:pt idx="101" formatCode="0.0">
                  <c:v>60</c:v>
                </c:pt>
                <c:pt idx="102" formatCode="0.0">
                  <c:v>56</c:v>
                </c:pt>
                <c:pt idx="103" formatCode="0.0">
                  <c:v>58</c:v>
                </c:pt>
                <c:pt idx="104" formatCode="0.0">
                  <c:v>58</c:v>
                </c:pt>
                <c:pt idx="105" formatCode="0.0">
                  <c:v>67</c:v>
                </c:pt>
                <c:pt idx="106" formatCode="0.0">
                  <c:v>68</c:v>
                </c:pt>
                <c:pt idx="107">
                  <c:v>60</c:v>
                </c:pt>
                <c:pt idx="108">
                  <c:v>53.8</c:v>
                </c:pt>
                <c:pt idx="109" formatCode="0.0">
                  <c:v>56</c:v>
                </c:pt>
                <c:pt idx="111" formatCode="0.0">
                  <c:v>68</c:v>
                </c:pt>
                <c:pt idx="112" formatCode="0.0">
                  <c:v>54</c:v>
                </c:pt>
                <c:pt idx="113" formatCode="0.0">
                  <c:v>47</c:v>
                </c:pt>
                <c:pt idx="114">
                  <c:v>57</c:v>
                </c:pt>
                <c:pt idx="115">
                  <c:v>66</c:v>
                </c:pt>
                <c:pt idx="116">
                  <c:v>60</c:v>
                </c:pt>
                <c:pt idx="117">
                  <c:v>65.400000000000006</c:v>
                </c:pt>
                <c:pt idx="118">
                  <c:v>62.2</c:v>
                </c:pt>
                <c:pt idx="119">
                  <c:v>66</c:v>
                </c:pt>
                <c:pt idx="120">
                  <c:v>62.2</c:v>
                </c:pt>
                <c:pt idx="121" formatCode="0">
                  <c:v>73</c:v>
                </c:pt>
                <c:pt idx="122">
                  <c:v>73</c:v>
                </c:pt>
                <c:pt idx="123">
                  <c:v>65</c:v>
                </c:pt>
                <c:pt idx="124">
                  <c:v>68</c:v>
                </c:pt>
                <c:pt idx="125">
                  <c:v>48.7</c:v>
                </c:pt>
                <c:pt idx="126">
                  <c:v>63</c:v>
                </c:pt>
                <c:pt idx="127">
                  <c:v>72</c:v>
                </c:pt>
                <c:pt idx="128">
                  <c:v>64</c:v>
                </c:pt>
                <c:pt idx="129">
                  <c:v>66.7</c:v>
                </c:pt>
                <c:pt idx="130">
                  <c:v>70</c:v>
                </c:pt>
                <c:pt idx="131">
                  <c:v>77.2</c:v>
                </c:pt>
                <c:pt idx="132">
                  <c:v>68.2</c:v>
                </c:pt>
                <c:pt idx="133">
                  <c:v>69.2</c:v>
                </c:pt>
                <c:pt idx="134">
                  <c:v>72.599999999999994</c:v>
                </c:pt>
                <c:pt idx="135">
                  <c:v>66.7</c:v>
                </c:pt>
                <c:pt idx="136">
                  <c:v>64.25</c:v>
                </c:pt>
                <c:pt idx="137">
                  <c:v>47.63</c:v>
                </c:pt>
                <c:pt idx="138">
                  <c:v>47.49</c:v>
                </c:pt>
                <c:pt idx="139">
                  <c:v>60.85</c:v>
                </c:pt>
                <c:pt idx="140">
                  <c:v>70</c:v>
                </c:pt>
                <c:pt idx="141">
                  <c:v>64</c:v>
                </c:pt>
                <c:pt idx="142">
                  <c:v>59</c:v>
                </c:pt>
                <c:pt idx="143">
                  <c:v>61</c:v>
                </c:pt>
                <c:pt idx="144">
                  <c:v>61</c:v>
                </c:pt>
                <c:pt idx="145">
                  <c:v>53</c:v>
                </c:pt>
                <c:pt idx="146">
                  <c:v>60</c:v>
                </c:pt>
                <c:pt idx="147">
                  <c:v>56</c:v>
                </c:pt>
                <c:pt idx="148">
                  <c:v>55</c:v>
                </c:pt>
                <c:pt idx="149">
                  <c:v>57</c:v>
                </c:pt>
                <c:pt idx="150">
                  <c:v>53</c:v>
                </c:pt>
                <c:pt idx="151">
                  <c:v>56</c:v>
                </c:pt>
                <c:pt idx="152">
                  <c:v>58</c:v>
                </c:pt>
                <c:pt idx="153">
                  <c:v>59</c:v>
                </c:pt>
                <c:pt idx="154">
                  <c:v>61</c:v>
                </c:pt>
                <c:pt idx="155">
                  <c:v>58</c:v>
                </c:pt>
                <c:pt idx="156">
                  <c:v>60</c:v>
                </c:pt>
                <c:pt idx="157">
                  <c:v>61</c:v>
                </c:pt>
                <c:pt idx="158">
                  <c:v>57</c:v>
                </c:pt>
                <c:pt idx="159">
                  <c:v>57</c:v>
                </c:pt>
                <c:pt idx="160">
                  <c:v>58</c:v>
                </c:pt>
                <c:pt idx="161">
                  <c:v>58</c:v>
                </c:pt>
                <c:pt idx="162">
                  <c:v>51</c:v>
                </c:pt>
                <c:pt idx="163">
                  <c:v>43</c:v>
                </c:pt>
                <c:pt idx="164">
                  <c:v>60</c:v>
                </c:pt>
                <c:pt idx="165">
                  <c:v>61</c:v>
                </c:pt>
                <c:pt idx="166">
                  <c:v>62</c:v>
                </c:pt>
                <c:pt idx="167">
                  <c:v>55</c:v>
                </c:pt>
                <c:pt idx="168">
                  <c:v>44</c:v>
                </c:pt>
                <c:pt idx="169">
                  <c:v>45</c:v>
                </c:pt>
                <c:pt idx="170">
                  <c:v>49</c:v>
                </c:pt>
                <c:pt idx="171">
                  <c:v>60</c:v>
                </c:pt>
                <c:pt idx="172">
                  <c:v>57</c:v>
                </c:pt>
                <c:pt idx="173">
                  <c:v>60</c:v>
                </c:pt>
                <c:pt idx="174">
                  <c:v>76.900000000000006</c:v>
                </c:pt>
                <c:pt idx="175">
                  <c:v>74.8</c:v>
                </c:pt>
                <c:pt idx="176">
                  <c:v>66.3</c:v>
                </c:pt>
                <c:pt idx="177">
                  <c:v>91.1</c:v>
                </c:pt>
                <c:pt idx="178">
                  <c:v>93</c:v>
                </c:pt>
                <c:pt idx="179">
                  <c:v>78.099999999999994</c:v>
                </c:pt>
                <c:pt idx="180">
                  <c:v>70.400000000000006</c:v>
                </c:pt>
                <c:pt idx="181">
                  <c:v>67.599999999999994</c:v>
                </c:pt>
                <c:pt idx="182">
                  <c:v>58</c:v>
                </c:pt>
                <c:pt idx="184">
                  <c:v>51</c:v>
                </c:pt>
                <c:pt idx="185">
                  <c:v>63.91</c:v>
                </c:pt>
                <c:pt idx="188">
                  <c:v>53.62</c:v>
                </c:pt>
                <c:pt idx="189">
                  <c:v>56.95</c:v>
                </c:pt>
                <c:pt idx="190">
                  <c:v>60.13</c:v>
                </c:pt>
                <c:pt idx="191">
                  <c:v>55.98</c:v>
                </c:pt>
                <c:pt idx="192">
                  <c:v>53.4</c:v>
                </c:pt>
                <c:pt idx="193">
                  <c:v>52.28</c:v>
                </c:pt>
                <c:pt idx="194">
                  <c:v>54.8</c:v>
                </c:pt>
                <c:pt idx="195">
                  <c:v>47.57</c:v>
                </c:pt>
                <c:pt idx="196">
                  <c:v>57.7</c:v>
                </c:pt>
                <c:pt idx="197">
                  <c:v>49.85</c:v>
                </c:pt>
                <c:pt idx="198">
                  <c:v>54.5</c:v>
                </c:pt>
                <c:pt idx="199">
                  <c:v>58.66</c:v>
                </c:pt>
                <c:pt idx="200">
                  <c:v>57.97</c:v>
                </c:pt>
                <c:pt idx="201">
                  <c:v>47.89</c:v>
                </c:pt>
                <c:pt idx="202">
                  <c:v>67.540000000000006</c:v>
                </c:pt>
                <c:pt idx="203">
                  <c:v>56.37</c:v>
                </c:pt>
                <c:pt idx="204">
                  <c:v>63.66</c:v>
                </c:pt>
                <c:pt idx="205">
                  <c:v>50.09</c:v>
                </c:pt>
                <c:pt idx="206">
                  <c:v>72.209999999999994</c:v>
                </c:pt>
                <c:pt idx="207">
                  <c:v>57.07</c:v>
                </c:pt>
                <c:pt idx="208">
                  <c:v>79.34</c:v>
                </c:pt>
                <c:pt idx="209">
                  <c:v>70.239999999999995</c:v>
                </c:pt>
                <c:pt idx="210">
                  <c:v>66.930000000000007</c:v>
                </c:pt>
                <c:pt idx="211">
                  <c:v>63.04</c:v>
                </c:pt>
                <c:pt idx="214">
                  <c:v>58.81</c:v>
                </c:pt>
                <c:pt idx="215">
                  <c:v>58.15</c:v>
                </c:pt>
                <c:pt idx="216">
                  <c:v>43.62</c:v>
                </c:pt>
                <c:pt idx="217">
                  <c:v>53.32</c:v>
                </c:pt>
                <c:pt idx="218">
                  <c:v>52.16</c:v>
                </c:pt>
                <c:pt idx="219">
                  <c:v>61.62</c:v>
                </c:pt>
                <c:pt idx="220">
                  <c:v>50.89</c:v>
                </c:pt>
                <c:pt idx="221">
                  <c:v>63.76</c:v>
                </c:pt>
                <c:pt idx="222">
                  <c:v>62.77</c:v>
                </c:pt>
                <c:pt idx="223">
                  <c:v>81.459999999999994</c:v>
                </c:pt>
                <c:pt idx="224">
                  <c:v>74.47</c:v>
                </c:pt>
                <c:pt idx="225">
                  <c:v>62.85</c:v>
                </c:pt>
                <c:pt idx="226">
                  <c:v>65.209999999999994</c:v>
                </c:pt>
                <c:pt idx="227">
                  <c:v>71.86</c:v>
                </c:pt>
                <c:pt idx="228">
                  <c:v>68.05</c:v>
                </c:pt>
                <c:pt idx="229">
                  <c:v>75.459999999999994</c:v>
                </c:pt>
                <c:pt idx="230">
                  <c:v>65.11</c:v>
                </c:pt>
                <c:pt idx="231">
                  <c:v>64.569999999999993</c:v>
                </c:pt>
                <c:pt idx="232">
                  <c:v>61.22</c:v>
                </c:pt>
                <c:pt idx="233">
                  <c:v>61.96</c:v>
                </c:pt>
                <c:pt idx="234">
                  <c:v>73.790000000000006</c:v>
                </c:pt>
                <c:pt idx="235">
                  <c:v>77.069999999999993</c:v>
                </c:pt>
                <c:pt idx="236">
                  <c:v>75.61</c:v>
                </c:pt>
                <c:pt idx="237">
                  <c:v>79.25</c:v>
                </c:pt>
                <c:pt idx="238">
                  <c:v>76.67</c:v>
                </c:pt>
                <c:pt idx="239">
                  <c:v>76.88</c:v>
                </c:pt>
                <c:pt idx="240">
                  <c:v>82.19</c:v>
                </c:pt>
                <c:pt idx="241">
                  <c:v>80.22</c:v>
                </c:pt>
                <c:pt idx="242">
                  <c:v>78.63</c:v>
                </c:pt>
                <c:pt idx="243">
                  <c:v>79.84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6E47-4E90-9B37-E07B4DCA06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53864512"/>
        <c:axId val="1"/>
      </c:scatterChart>
      <c:dateAx>
        <c:axId val="1553864512"/>
        <c:scaling>
          <c:orientation val="minMax"/>
          <c:max val="46023"/>
          <c:min val="38353"/>
        </c:scaling>
        <c:delete val="0"/>
        <c:axPos val="b"/>
        <c:numFmt formatCode="[$-C0A]mmm\-yy;@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"/>
        <c:crosses val="autoZero"/>
        <c:auto val="1"/>
        <c:lblOffset val="100"/>
        <c:baseTimeUnit val="days"/>
        <c:majorUnit val="1"/>
        <c:majorTimeUnit val="years"/>
        <c:minorUnit val="13"/>
        <c:minorTimeUnit val="days"/>
      </c:dateAx>
      <c:valAx>
        <c:axId val="1"/>
        <c:scaling>
          <c:orientation val="minMax"/>
          <c:min val="0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9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CL" sz="900"/>
                  <a:t>Concentración de Sulfato Total (mg/l)</a:t>
                </a:r>
              </a:p>
            </c:rich>
          </c:tx>
          <c:layout>
            <c:manualLayout>
              <c:xMode val="edge"/>
              <c:yMode val="edge"/>
              <c:x val="2.6905837953687742E-2"/>
              <c:y val="0.22197309569565146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553864512"/>
        <c:crosses val="autoZero"/>
        <c:crossBetween val="between"/>
        <c:majorUnit val="50"/>
        <c:minorUnit val="5"/>
      </c:valAx>
      <c:spPr>
        <a:solidFill>
          <a:schemeClr val="bg1"/>
        </a:solidFill>
        <a:ln w="12700">
          <a:solidFill>
            <a:srgbClr val="808080"/>
          </a:solidFill>
          <a:prstDash val="solid"/>
        </a:ln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29324049406172481"/>
          <c:y val="0.86837884971260493"/>
          <c:w val="0.41254903787914093"/>
          <c:h val="8.1154855643044588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  <a:effectLst>
          <a:outerShdw dist="35921" dir="2700000" algn="br">
            <a:srgbClr val="000000"/>
          </a:outerShdw>
        </a:effectLst>
      </c:spPr>
      <c:txPr>
        <a:bodyPr/>
        <a:lstStyle/>
        <a:p>
          <a:pPr>
            <a:defRPr sz="9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CL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CL" sz="1000"/>
              <a:t>
</a:t>
            </a:r>
            <a:r>
              <a:rPr lang="es-CL" sz="1000" b="1" i="0" u="none" strike="noStrike" baseline="0">
                <a:effectLst/>
              </a:rPr>
              <a:t>Pozo Aguas Abajo Muro Tranque Mauro (SM7-3).</a:t>
            </a:r>
            <a:endParaRPr lang="es-CL" sz="1000"/>
          </a:p>
        </c:rich>
      </c:tx>
      <c:layout>
        <c:manualLayout>
          <c:xMode val="edge"/>
          <c:yMode val="edge"/>
          <c:x val="0.2873576517221062"/>
          <c:y val="3.9063889165753013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429890607106081"/>
          <c:y val="0.20968468181451322"/>
          <c:w val="0.83039585750074074"/>
          <c:h val="0.51235913054928994"/>
        </c:manualLayout>
      </c:layout>
      <c:lineChart>
        <c:grouping val="standard"/>
        <c:varyColors val="0"/>
        <c:ser>
          <c:idx val="0"/>
          <c:order val="1"/>
          <c:tx>
            <c:strRef>
              <c:f>'SM 7-3'!$C$1</c:f>
              <c:strCache>
                <c:ptCount val="1"/>
                <c:pt idx="0">
                  <c:v>Límite Referencial NCh1333 Cobre Total = 0,20 (mg/l)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cat>
            <c:numRef>
              <c:f>'SM 7-3'!$A$2:$A$583</c:f>
              <c:numCache>
                <c:formatCode>[$-C0A]mmm\-yy;@</c:formatCode>
                <c:ptCount val="582"/>
                <c:pt idx="0">
                  <c:v>38461</c:v>
                </c:pt>
                <c:pt idx="1">
                  <c:v>38488</c:v>
                </c:pt>
                <c:pt idx="2">
                  <c:v>38531</c:v>
                </c:pt>
                <c:pt idx="3">
                  <c:v>38545</c:v>
                </c:pt>
                <c:pt idx="4">
                  <c:v>38569</c:v>
                </c:pt>
                <c:pt idx="5">
                  <c:v>38617</c:v>
                </c:pt>
                <c:pt idx="6">
                  <c:v>38642</c:v>
                </c:pt>
                <c:pt idx="7">
                  <c:v>38663</c:v>
                </c:pt>
                <c:pt idx="8">
                  <c:v>38701</c:v>
                </c:pt>
                <c:pt idx="9">
                  <c:v>38726</c:v>
                </c:pt>
                <c:pt idx="10">
                  <c:v>38762</c:v>
                </c:pt>
                <c:pt idx="11">
                  <c:v>38790</c:v>
                </c:pt>
                <c:pt idx="12">
                  <c:v>38817</c:v>
                </c:pt>
                <c:pt idx="13">
                  <c:v>38868</c:v>
                </c:pt>
                <c:pt idx="14">
                  <c:v>38958</c:v>
                </c:pt>
                <c:pt idx="15">
                  <c:v>39000</c:v>
                </c:pt>
                <c:pt idx="16">
                  <c:v>39160</c:v>
                </c:pt>
                <c:pt idx="17">
                  <c:v>39183</c:v>
                </c:pt>
                <c:pt idx="18">
                  <c:v>39225</c:v>
                </c:pt>
                <c:pt idx="19">
                  <c:v>39246</c:v>
                </c:pt>
                <c:pt idx="20">
                  <c:v>39294</c:v>
                </c:pt>
                <c:pt idx="21">
                  <c:v>39307</c:v>
                </c:pt>
                <c:pt idx="22">
                  <c:v>39335</c:v>
                </c:pt>
                <c:pt idx="23">
                  <c:v>39363</c:v>
                </c:pt>
                <c:pt idx="24">
                  <c:v>39416</c:v>
                </c:pt>
                <c:pt idx="25">
                  <c:v>39444</c:v>
                </c:pt>
                <c:pt idx="26">
                  <c:v>39470</c:v>
                </c:pt>
                <c:pt idx="27">
                  <c:v>39497</c:v>
                </c:pt>
                <c:pt idx="28">
                  <c:v>39521</c:v>
                </c:pt>
                <c:pt idx="29">
                  <c:v>39556</c:v>
                </c:pt>
                <c:pt idx="30">
                  <c:v>39590</c:v>
                </c:pt>
                <c:pt idx="31">
                  <c:v>39602</c:v>
                </c:pt>
                <c:pt idx="32">
                  <c:v>39653</c:v>
                </c:pt>
                <c:pt idx="33">
                  <c:v>39679</c:v>
                </c:pt>
                <c:pt idx="34">
                  <c:v>39720</c:v>
                </c:pt>
                <c:pt idx="35">
                  <c:v>39736</c:v>
                </c:pt>
                <c:pt idx="36">
                  <c:v>39763</c:v>
                </c:pt>
                <c:pt idx="37">
                  <c:v>39798</c:v>
                </c:pt>
                <c:pt idx="38">
                  <c:v>39842</c:v>
                </c:pt>
                <c:pt idx="39">
                  <c:v>39854</c:v>
                </c:pt>
                <c:pt idx="40">
                  <c:v>39895</c:v>
                </c:pt>
                <c:pt idx="41">
                  <c:v>39905</c:v>
                </c:pt>
                <c:pt idx="42">
                  <c:v>39950</c:v>
                </c:pt>
                <c:pt idx="43">
                  <c:v>39969</c:v>
                </c:pt>
                <c:pt idx="44">
                  <c:v>40020</c:v>
                </c:pt>
                <c:pt idx="45">
                  <c:v>40036</c:v>
                </c:pt>
                <c:pt idx="46">
                  <c:v>40069</c:v>
                </c:pt>
                <c:pt idx="47">
                  <c:v>40098</c:v>
                </c:pt>
                <c:pt idx="48">
                  <c:v>40129</c:v>
                </c:pt>
                <c:pt idx="49">
                  <c:v>40175</c:v>
                </c:pt>
                <c:pt idx="50">
                  <c:v>40206</c:v>
                </c:pt>
                <c:pt idx="51">
                  <c:v>40262</c:v>
                </c:pt>
                <c:pt idx="52">
                  <c:v>40281</c:v>
                </c:pt>
                <c:pt idx="53">
                  <c:v>40314</c:v>
                </c:pt>
                <c:pt idx="54">
                  <c:v>40343</c:v>
                </c:pt>
                <c:pt idx="55">
                  <c:v>40368</c:v>
                </c:pt>
                <c:pt idx="56">
                  <c:v>40413</c:v>
                </c:pt>
                <c:pt idx="57">
                  <c:v>40449</c:v>
                </c:pt>
                <c:pt idx="58">
                  <c:v>40482</c:v>
                </c:pt>
                <c:pt idx="59">
                  <c:v>40511</c:v>
                </c:pt>
                <c:pt idx="60">
                  <c:v>40524</c:v>
                </c:pt>
                <c:pt idx="61">
                  <c:v>40556</c:v>
                </c:pt>
                <c:pt idx="62">
                  <c:v>40602</c:v>
                </c:pt>
                <c:pt idx="63">
                  <c:v>40631</c:v>
                </c:pt>
                <c:pt idx="64">
                  <c:v>40650</c:v>
                </c:pt>
                <c:pt idx="65">
                  <c:v>40690</c:v>
                </c:pt>
                <c:pt idx="66">
                  <c:v>40722</c:v>
                </c:pt>
                <c:pt idx="67">
                  <c:v>40750</c:v>
                </c:pt>
                <c:pt idx="68">
                  <c:v>40772</c:v>
                </c:pt>
                <c:pt idx="69">
                  <c:v>40795</c:v>
                </c:pt>
                <c:pt idx="70">
                  <c:v>40843</c:v>
                </c:pt>
                <c:pt idx="71">
                  <c:v>40857</c:v>
                </c:pt>
                <c:pt idx="72">
                  <c:v>40897</c:v>
                </c:pt>
                <c:pt idx="73">
                  <c:v>40932</c:v>
                </c:pt>
                <c:pt idx="74">
                  <c:v>40961</c:v>
                </c:pt>
                <c:pt idx="75">
                  <c:v>40997</c:v>
                </c:pt>
                <c:pt idx="76">
                  <c:v>41012</c:v>
                </c:pt>
                <c:pt idx="77">
                  <c:v>41032</c:v>
                </c:pt>
                <c:pt idx="78">
                  <c:v>41068</c:v>
                </c:pt>
                <c:pt idx="79">
                  <c:v>41094</c:v>
                </c:pt>
                <c:pt idx="80">
                  <c:v>41145</c:v>
                </c:pt>
                <c:pt idx="81">
                  <c:v>41174</c:v>
                </c:pt>
                <c:pt idx="82">
                  <c:v>41188</c:v>
                </c:pt>
                <c:pt idx="83">
                  <c:v>41243</c:v>
                </c:pt>
                <c:pt idx="84">
                  <c:v>41255</c:v>
                </c:pt>
                <c:pt idx="85">
                  <c:v>41283</c:v>
                </c:pt>
                <c:pt idx="86">
                  <c:v>41311</c:v>
                </c:pt>
                <c:pt idx="87">
                  <c:v>41340</c:v>
                </c:pt>
                <c:pt idx="88">
                  <c:v>41382</c:v>
                </c:pt>
                <c:pt idx="89">
                  <c:v>41397</c:v>
                </c:pt>
                <c:pt idx="90">
                  <c:v>41437</c:v>
                </c:pt>
                <c:pt idx="91">
                  <c:v>41482</c:v>
                </c:pt>
                <c:pt idx="92">
                  <c:v>41494</c:v>
                </c:pt>
                <c:pt idx="93">
                  <c:v>41522</c:v>
                </c:pt>
                <c:pt idx="94">
                  <c:v>41563</c:v>
                </c:pt>
                <c:pt idx="95">
                  <c:v>41581</c:v>
                </c:pt>
                <c:pt idx="96">
                  <c:v>41612</c:v>
                </c:pt>
                <c:pt idx="97">
                  <c:v>41646</c:v>
                </c:pt>
                <c:pt idx="98">
                  <c:v>41675</c:v>
                </c:pt>
                <c:pt idx="99">
                  <c:v>41719</c:v>
                </c:pt>
                <c:pt idx="100">
                  <c:v>41746</c:v>
                </c:pt>
                <c:pt idx="101">
                  <c:v>41773</c:v>
                </c:pt>
                <c:pt idx="102">
                  <c:v>41800</c:v>
                </c:pt>
                <c:pt idx="103">
                  <c:v>41850</c:v>
                </c:pt>
                <c:pt idx="104">
                  <c:v>41856</c:v>
                </c:pt>
                <c:pt idx="105">
                  <c:v>41885</c:v>
                </c:pt>
                <c:pt idx="106">
                  <c:v>41924</c:v>
                </c:pt>
                <c:pt idx="107">
                  <c:v>41967</c:v>
                </c:pt>
                <c:pt idx="108">
                  <c:v>41978</c:v>
                </c:pt>
                <c:pt idx="109">
                  <c:v>42007</c:v>
                </c:pt>
                <c:pt idx="110">
                  <c:v>42048</c:v>
                </c:pt>
                <c:pt idx="111">
                  <c:v>42077</c:v>
                </c:pt>
                <c:pt idx="112">
                  <c:v>42105</c:v>
                </c:pt>
                <c:pt idx="113">
                  <c:v>42133</c:v>
                </c:pt>
                <c:pt idx="114">
                  <c:v>42161</c:v>
                </c:pt>
                <c:pt idx="115">
                  <c:v>42216</c:v>
                </c:pt>
                <c:pt idx="116">
                  <c:v>42242</c:v>
                </c:pt>
                <c:pt idx="117">
                  <c:v>42272</c:v>
                </c:pt>
                <c:pt idx="118">
                  <c:v>42287</c:v>
                </c:pt>
                <c:pt idx="119">
                  <c:v>42314</c:v>
                </c:pt>
                <c:pt idx="120">
                  <c:v>42356</c:v>
                </c:pt>
                <c:pt idx="121">
                  <c:v>42374</c:v>
                </c:pt>
                <c:pt idx="122">
                  <c:v>42409</c:v>
                </c:pt>
                <c:pt idx="123">
                  <c:v>42440</c:v>
                </c:pt>
                <c:pt idx="124">
                  <c:v>42468</c:v>
                </c:pt>
                <c:pt idx="125">
                  <c:v>42511</c:v>
                </c:pt>
                <c:pt idx="126">
                  <c:v>42547</c:v>
                </c:pt>
                <c:pt idx="127">
                  <c:v>42577</c:v>
                </c:pt>
                <c:pt idx="128">
                  <c:v>42591</c:v>
                </c:pt>
                <c:pt idx="129">
                  <c:v>42619</c:v>
                </c:pt>
                <c:pt idx="130">
                  <c:v>42662</c:v>
                </c:pt>
                <c:pt idx="131">
                  <c:v>42676</c:v>
                </c:pt>
                <c:pt idx="132">
                  <c:v>42685</c:v>
                </c:pt>
                <c:pt idx="133">
                  <c:v>42689</c:v>
                </c:pt>
                <c:pt idx="134">
                  <c:v>42696</c:v>
                </c:pt>
                <c:pt idx="135">
                  <c:v>42704</c:v>
                </c:pt>
                <c:pt idx="136">
                  <c:v>42710</c:v>
                </c:pt>
                <c:pt idx="137">
                  <c:v>42717</c:v>
                </c:pt>
                <c:pt idx="138">
                  <c:v>42724</c:v>
                </c:pt>
                <c:pt idx="139">
                  <c:v>42731</c:v>
                </c:pt>
                <c:pt idx="140">
                  <c:v>42733</c:v>
                </c:pt>
                <c:pt idx="141">
                  <c:v>42738</c:v>
                </c:pt>
                <c:pt idx="142">
                  <c:v>42745</c:v>
                </c:pt>
                <c:pt idx="143">
                  <c:v>42752</c:v>
                </c:pt>
                <c:pt idx="144">
                  <c:v>42760</c:v>
                </c:pt>
                <c:pt idx="145">
                  <c:v>42767</c:v>
                </c:pt>
                <c:pt idx="146">
                  <c:v>42773</c:v>
                </c:pt>
                <c:pt idx="147">
                  <c:v>42780</c:v>
                </c:pt>
                <c:pt idx="148">
                  <c:v>42788</c:v>
                </c:pt>
                <c:pt idx="149">
                  <c:v>42795</c:v>
                </c:pt>
                <c:pt idx="150">
                  <c:v>42801</c:v>
                </c:pt>
                <c:pt idx="151">
                  <c:v>42808</c:v>
                </c:pt>
                <c:pt idx="152">
                  <c:v>42815</c:v>
                </c:pt>
                <c:pt idx="153">
                  <c:v>42823</c:v>
                </c:pt>
                <c:pt idx="154">
                  <c:v>42829</c:v>
                </c:pt>
                <c:pt idx="155">
                  <c:v>42836</c:v>
                </c:pt>
                <c:pt idx="156">
                  <c:v>42844</c:v>
                </c:pt>
                <c:pt idx="157">
                  <c:v>42850</c:v>
                </c:pt>
                <c:pt idx="158">
                  <c:v>42857</c:v>
                </c:pt>
                <c:pt idx="159">
                  <c:v>42864</c:v>
                </c:pt>
                <c:pt idx="160">
                  <c:v>42868</c:v>
                </c:pt>
                <c:pt idx="161">
                  <c:v>42871</c:v>
                </c:pt>
                <c:pt idx="162">
                  <c:v>42878</c:v>
                </c:pt>
                <c:pt idx="163">
                  <c:v>42885</c:v>
                </c:pt>
                <c:pt idx="164">
                  <c:v>42892</c:v>
                </c:pt>
                <c:pt idx="165">
                  <c:v>42899</c:v>
                </c:pt>
                <c:pt idx="166">
                  <c:v>42906</c:v>
                </c:pt>
                <c:pt idx="167">
                  <c:v>42915</c:v>
                </c:pt>
                <c:pt idx="168">
                  <c:v>42922</c:v>
                </c:pt>
                <c:pt idx="169">
                  <c:v>42927</c:v>
                </c:pt>
                <c:pt idx="170">
                  <c:v>42934</c:v>
                </c:pt>
                <c:pt idx="171">
                  <c:v>42942</c:v>
                </c:pt>
                <c:pt idx="172">
                  <c:v>42948</c:v>
                </c:pt>
                <c:pt idx="173">
                  <c:v>42957</c:v>
                </c:pt>
                <c:pt idx="174">
                  <c:v>42962</c:v>
                </c:pt>
                <c:pt idx="175">
                  <c:v>42969</c:v>
                </c:pt>
                <c:pt idx="176">
                  <c:v>42977</c:v>
                </c:pt>
                <c:pt idx="177">
                  <c:v>42983</c:v>
                </c:pt>
                <c:pt idx="178">
                  <c:v>42990</c:v>
                </c:pt>
                <c:pt idx="179">
                  <c:v>42997</c:v>
                </c:pt>
                <c:pt idx="180">
                  <c:v>43012</c:v>
                </c:pt>
                <c:pt idx="181">
                  <c:v>43018</c:v>
                </c:pt>
                <c:pt idx="182">
                  <c:v>43026</c:v>
                </c:pt>
                <c:pt idx="183">
                  <c:v>43033</c:v>
                </c:pt>
                <c:pt idx="184">
                  <c:v>43040</c:v>
                </c:pt>
                <c:pt idx="185">
                  <c:v>43047</c:v>
                </c:pt>
                <c:pt idx="186">
                  <c:v>43054</c:v>
                </c:pt>
                <c:pt idx="187">
                  <c:v>43060</c:v>
                </c:pt>
                <c:pt idx="188">
                  <c:v>43069</c:v>
                </c:pt>
                <c:pt idx="189">
                  <c:v>43077</c:v>
                </c:pt>
                <c:pt idx="190">
                  <c:v>43081</c:v>
                </c:pt>
                <c:pt idx="191">
                  <c:v>43088</c:v>
                </c:pt>
                <c:pt idx="192">
                  <c:v>43096</c:v>
                </c:pt>
                <c:pt idx="193">
                  <c:v>43104</c:v>
                </c:pt>
                <c:pt idx="194">
                  <c:v>43109</c:v>
                </c:pt>
                <c:pt idx="195">
                  <c:v>43116</c:v>
                </c:pt>
                <c:pt idx="196">
                  <c:v>43124</c:v>
                </c:pt>
                <c:pt idx="197">
                  <c:v>43131</c:v>
                </c:pt>
                <c:pt idx="198">
                  <c:v>43137</c:v>
                </c:pt>
                <c:pt idx="199">
                  <c:v>43146</c:v>
                </c:pt>
                <c:pt idx="200">
                  <c:v>43151</c:v>
                </c:pt>
                <c:pt idx="201">
                  <c:v>43159</c:v>
                </c:pt>
                <c:pt idx="202">
                  <c:v>43165</c:v>
                </c:pt>
                <c:pt idx="203">
                  <c:v>43172</c:v>
                </c:pt>
                <c:pt idx="204">
                  <c:v>43179</c:v>
                </c:pt>
                <c:pt idx="205">
                  <c:v>43187</c:v>
                </c:pt>
                <c:pt idx="206">
                  <c:v>43193</c:v>
                </c:pt>
                <c:pt idx="207">
                  <c:v>43201</c:v>
                </c:pt>
                <c:pt idx="208">
                  <c:v>43208</c:v>
                </c:pt>
                <c:pt idx="209">
                  <c:v>43215</c:v>
                </c:pt>
                <c:pt idx="210">
                  <c:v>43221</c:v>
                </c:pt>
                <c:pt idx="211">
                  <c:v>43228</c:v>
                </c:pt>
                <c:pt idx="212">
                  <c:v>43235</c:v>
                </c:pt>
                <c:pt idx="213">
                  <c:v>43243</c:v>
                </c:pt>
                <c:pt idx="214">
                  <c:v>43252</c:v>
                </c:pt>
                <c:pt idx="215">
                  <c:v>43257</c:v>
                </c:pt>
                <c:pt idx="216">
                  <c:v>43263</c:v>
                </c:pt>
                <c:pt idx="217">
                  <c:v>43271</c:v>
                </c:pt>
                <c:pt idx="218">
                  <c:v>43278</c:v>
                </c:pt>
                <c:pt idx="219">
                  <c:v>43284</c:v>
                </c:pt>
                <c:pt idx="220">
                  <c:v>43291</c:v>
                </c:pt>
                <c:pt idx="221">
                  <c:v>43298</c:v>
                </c:pt>
                <c:pt idx="222">
                  <c:v>43306</c:v>
                </c:pt>
                <c:pt idx="223">
                  <c:v>43313</c:v>
                </c:pt>
                <c:pt idx="224">
                  <c:v>43319</c:v>
                </c:pt>
                <c:pt idx="225">
                  <c:v>43327</c:v>
                </c:pt>
                <c:pt idx="226">
                  <c:v>43333</c:v>
                </c:pt>
                <c:pt idx="227">
                  <c:v>43341</c:v>
                </c:pt>
                <c:pt idx="228">
                  <c:v>43347</c:v>
                </c:pt>
                <c:pt idx="229">
                  <c:v>43354</c:v>
                </c:pt>
                <c:pt idx="230">
                  <c:v>43363</c:v>
                </c:pt>
                <c:pt idx="231">
                  <c:v>43369</c:v>
                </c:pt>
                <c:pt idx="232">
                  <c:v>43376</c:v>
                </c:pt>
                <c:pt idx="233">
                  <c:v>43382</c:v>
                </c:pt>
                <c:pt idx="234">
                  <c:v>43389</c:v>
                </c:pt>
                <c:pt idx="235">
                  <c:v>43396</c:v>
                </c:pt>
                <c:pt idx="236">
                  <c:v>43403</c:v>
                </c:pt>
                <c:pt idx="237">
                  <c:v>43410</c:v>
                </c:pt>
                <c:pt idx="238">
                  <c:v>43417</c:v>
                </c:pt>
                <c:pt idx="239">
                  <c:v>43424</c:v>
                </c:pt>
                <c:pt idx="240">
                  <c:v>43432</c:v>
                </c:pt>
                <c:pt idx="241">
                  <c:v>43439</c:v>
                </c:pt>
                <c:pt idx="242">
                  <c:v>43445</c:v>
                </c:pt>
                <c:pt idx="243">
                  <c:v>43452</c:v>
                </c:pt>
                <c:pt idx="244">
                  <c:v>43460</c:v>
                </c:pt>
                <c:pt idx="245">
                  <c:v>43467</c:v>
                </c:pt>
                <c:pt idx="246">
                  <c:v>43473</c:v>
                </c:pt>
                <c:pt idx="247">
                  <c:v>43480</c:v>
                </c:pt>
                <c:pt idx="248">
                  <c:v>43487</c:v>
                </c:pt>
                <c:pt idx="249">
                  <c:v>43495</c:v>
                </c:pt>
                <c:pt idx="250">
                  <c:v>43501</c:v>
                </c:pt>
                <c:pt idx="251">
                  <c:v>43509</c:v>
                </c:pt>
                <c:pt idx="252">
                  <c:v>43515</c:v>
                </c:pt>
                <c:pt idx="253">
                  <c:v>43522</c:v>
                </c:pt>
                <c:pt idx="254">
                  <c:v>43529</c:v>
                </c:pt>
                <c:pt idx="255">
                  <c:v>43536</c:v>
                </c:pt>
                <c:pt idx="256">
                  <c:v>43543</c:v>
                </c:pt>
                <c:pt idx="257">
                  <c:v>43550</c:v>
                </c:pt>
                <c:pt idx="258">
                  <c:v>43557</c:v>
                </c:pt>
                <c:pt idx="259">
                  <c:v>43564</c:v>
                </c:pt>
                <c:pt idx="260">
                  <c:v>43571</c:v>
                </c:pt>
                <c:pt idx="261">
                  <c:v>43579</c:v>
                </c:pt>
                <c:pt idx="262">
                  <c:v>43586</c:v>
                </c:pt>
                <c:pt idx="263">
                  <c:v>43592</c:v>
                </c:pt>
                <c:pt idx="264">
                  <c:v>43600</c:v>
                </c:pt>
                <c:pt idx="265">
                  <c:v>43607</c:v>
                </c:pt>
                <c:pt idx="266">
                  <c:v>43614</c:v>
                </c:pt>
                <c:pt idx="267">
                  <c:v>43620</c:v>
                </c:pt>
                <c:pt idx="268">
                  <c:v>43627</c:v>
                </c:pt>
                <c:pt idx="269">
                  <c:v>43634</c:v>
                </c:pt>
                <c:pt idx="270">
                  <c:v>43641</c:v>
                </c:pt>
                <c:pt idx="271">
                  <c:v>43649</c:v>
                </c:pt>
                <c:pt idx="272">
                  <c:v>43656</c:v>
                </c:pt>
                <c:pt idx="273">
                  <c:v>43663</c:v>
                </c:pt>
                <c:pt idx="274">
                  <c:v>43671</c:v>
                </c:pt>
                <c:pt idx="275">
                  <c:v>43678</c:v>
                </c:pt>
                <c:pt idx="276">
                  <c:v>43684</c:v>
                </c:pt>
                <c:pt idx="277">
                  <c:v>43692</c:v>
                </c:pt>
                <c:pt idx="278">
                  <c:v>43698</c:v>
                </c:pt>
                <c:pt idx="279">
                  <c:v>43706</c:v>
                </c:pt>
                <c:pt idx="280">
                  <c:v>43712</c:v>
                </c:pt>
                <c:pt idx="281">
                  <c:v>43719</c:v>
                </c:pt>
                <c:pt idx="282">
                  <c:v>43728</c:v>
                </c:pt>
                <c:pt idx="283">
                  <c:v>43734</c:v>
                </c:pt>
                <c:pt idx="284">
                  <c:v>43741</c:v>
                </c:pt>
                <c:pt idx="285">
                  <c:v>43747</c:v>
                </c:pt>
                <c:pt idx="286">
                  <c:v>43754</c:v>
                </c:pt>
                <c:pt idx="287">
                  <c:v>43761</c:v>
                </c:pt>
                <c:pt idx="288">
                  <c:v>43768</c:v>
                </c:pt>
                <c:pt idx="289">
                  <c:v>43775</c:v>
                </c:pt>
                <c:pt idx="290">
                  <c:v>43782</c:v>
                </c:pt>
                <c:pt idx="291">
                  <c:v>43789</c:v>
                </c:pt>
                <c:pt idx="292">
                  <c:v>43797</c:v>
                </c:pt>
                <c:pt idx="293">
                  <c:v>43804</c:v>
                </c:pt>
                <c:pt idx="294">
                  <c:v>43810</c:v>
                </c:pt>
                <c:pt idx="295">
                  <c:v>43817</c:v>
                </c:pt>
                <c:pt idx="296">
                  <c:v>43825</c:v>
                </c:pt>
                <c:pt idx="297">
                  <c:v>43832</c:v>
                </c:pt>
                <c:pt idx="298">
                  <c:v>43839</c:v>
                </c:pt>
                <c:pt idx="299">
                  <c:v>43845</c:v>
                </c:pt>
                <c:pt idx="300">
                  <c:v>43852</c:v>
                </c:pt>
                <c:pt idx="301">
                  <c:v>43859</c:v>
                </c:pt>
                <c:pt idx="302">
                  <c:v>43866</c:v>
                </c:pt>
                <c:pt idx="303">
                  <c:v>43872</c:v>
                </c:pt>
                <c:pt idx="304">
                  <c:v>43879</c:v>
                </c:pt>
                <c:pt idx="305">
                  <c:v>43888</c:v>
                </c:pt>
                <c:pt idx="306">
                  <c:v>43894</c:v>
                </c:pt>
                <c:pt idx="307">
                  <c:v>43901</c:v>
                </c:pt>
                <c:pt idx="308">
                  <c:v>43908</c:v>
                </c:pt>
                <c:pt idx="309">
                  <c:v>43914</c:v>
                </c:pt>
                <c:pt idx="310">
                  <c:v>43922</c:v>
                </c:pt>
                <c:pt idx="311">
                  <c:v>43930</c:v>
                </c:pt>
                <c:pt idx="312">
                  <c:v>43936</c:v>
                </c:pt>
                <c:pt idx="313">
                  <c:v>43943</c:v>
                </c:pt>
                <c:pt idx="314">
                  <c:v>43950</c:v>
                </c:pt>
                <c:pt idx="315">
                  <c:v>43957</c:v>
                </c:pt>
                <c:pt idx="316">
                  <c:v>43966</c:v>
                </c:pt>
                <c:pt idx="317">
                  <c:v>43973</c:v>
                </c:pt>
                <c:pt idx="318">
                  <c:v>43980</c:v>
                </c:pt>
                <c:pt idx="319">
                  <c:v>43987</c:v>
                </c:pt>
                <c:pt idx="320">
                  <c:v>43992</c:v>
                </c:pt>
                <c:pt idx="321">
                  <c:v>44001</c:v>
                </c:pt>
                <c:pt idx="322">
                  <c:v>44006</c:v>
                </c:pt>
                <c:pt idx="323">
                  <c:v>44013</c:v>
                </c:pt>
                <c:pt idx="324">
                  <c:v>44021</c:v>
                </c:pt>
                <c:pt idx="325">
                  <c:v>44027</c:v>
                </c:pt>
                <c:pt idx="326">
                  <c:v>44034</c:v>
                </c:pt>
                <c:pt idx="327">
                  <c:v>44041</c:v>
                </c:pt>
                <c:pt idx="328">
                  <c:v>44048</c:v>
                </c:pt>
                <c:pt idx="329">
                  <c:v>44055</c:v>
                </c:pt>
                <c:pt idx="330">
                  <c:v>44062</c:v>
                </c:pt>
                <c:pt idx="331">
                  <c:v>44069</c:v>
                </c:pt>
                <c:pt idx="332">
                  <c:v>44076</c:v>
                </c:pt>
                <c:pt idx="333">
                  <c:v>44083</c:v>
                </c:pt>
                <c:pt idx="334">
                  <c:v>44090</c:v>
                </c:pt>
                <c:pt idx="335">
                  <c:v>44097</c:v>
                </c:pt>
                <c:pt idx="336">
                  <c:v>44104</c:v>
                </c:pt>
                <c:pt idx="337">
                  <c:v>44112</c:v>
                </c:pt>
                <c:pt idx="338">
                  <c:v>44118</c:v>
                </c:pt>
                <c:pt idx="339">
                  <c:v>44125</c:v>
                </c:pt>
                <c:pt idx="340">
                  <c:v>44132</c:v>
                </c:pt>
                <c:pt idx="341">
                  <c:v>44139</c:v>
                </c:pt>
                <c:pt idx="342">
                  <c:v>44146</c:v>
                </c:pt>
                <c:pt idx="343">
                  <c:v>44153</c:v>
                </c:pt>
                <c:pt idx="344">
                  <c:v>44160</c:v>
                </c:pt>
                <c:pt idx="345">
                  <c:v>44167</c:v>
                </c:pt>
                <c:pt idx="346">
                  <c:v>44174</c:v>
                </c:pt>
                <c:pt idx="347">
                  <c:v>44181</c:v>
                </c:pt>
                <c:pt idx="348">
                  <c:v>44188</c:v>
                </c:pt>
                <c:pt idx="349">
                  <c:v>44195</c:v>
                </c:pt>
                <c:pt idx="350">
                  <c:v>44202</c:v>
                </c:pt>
                <c:pt idx="351">
                  <c:v>44209</c:v>
                </c:pt>
                <c:pt idx="352">
                  <c:v>44216</c:v>
                </c:pt>
                <c:pt idx="353">
                  <c:v>44224</c:v>
                </c:pt>
                <c:pt idx="354">
                  <c:v>44230</c:v>
                </c:pt>
                <c:pt idx="355">
                  <c:v>44237</c:v>
                </c:pt>
                <c:pt idx="356">
                  <c:v>44244</c:v>
                </c:pt>
                <c:pt idx="357">
                  <c:v>44251</c:v>
                </c:pt>
                <c:pt idx="358">
                  <c:v>44258</c:v>
                </c:pt>
                <c:pt idx="359">
                  <c:v>44265</c:v>
                </c:pt>
                <c:pt idx="360">
                  <c:v>44272</c:v>
                </c:pt>
                <c:pt idx="361">
                  <c:v>44279</c:v>
                </c:pt>
                <c:pt idx="362">
                  <c:v>44286</c:v>
                </c:pt>
                <c:pt idx="363">
                  <c:v>44293</c:v>
                </c:pt>
                <c:pt idx="364">
                  <c:v>44300</c:v>
                </c:pt>
                <c:pt idx="365">
                  <c:v>44307</c:v>
                </c:pt>
                <c:pt idx="366">
                  <c:v>44314</c:v>
                </c:pt>
                <c:pt idx="367">
                  <c:v>44322</c:v>
                </c:pt>
                <c:pt idx="368">
                  <c:v>44328</c:v>
                </c:pt>
                <c:pt idx="369">
                  <c:v>44335</c:v>
                </c:pt>
                <c:pt idx="370">
                  <c:v>44342</c:v>
                </c:pt>
                <c:pt idx="371">
                  <c:v>44349</c:v>
                </c:pt>
                <c:pt idx="372">
                  <c:v>44356</c:v>
                </c:pt>
                <c:pt idx="373">
                  <c:v>44363</c:v>
                </c:pt>
                <c:pt idx="374">
                  <c:v>44370</c:v>
                </c:pt>
                <c:pt idx="375">
                  <c:v>44377</c:v>
                </c:pt>
                <c:pt idx="376">
                  <c:v>44384</c:v>
                </c:pt>
                <c:pt idx="377">
                  <c:v>44391</c:v>
                </c:pt>
                <c:pt idx="378">
                  <c:v>44398</c:v>
                </c:pt>
                <c:pt idx="379">
                  <c:v>44405</c:v>
                </c:pt>
                <c:pt idx="380">
                  <c:v>44412</c:v>
                </c:pt>
                <c:pt idx="381">
                  <c:v>44419</c:v>
                </c:pt>
                <c:pt idx="382">
                  <c:v>44426</c:v>
                </c:pt>
                <c:pt idx="383">
                  <c:v>44433</c:v>
                </c:pt>
                <c:pt idx="384">
                  <c:v>44440</c:v>
                </c:pt>
                <c:pt idx="385">
                  <c:v>44447</c:v>
                </c:pt>
                <c:pt idx="386">
                  <c:v>44454</c:v>
                </c:pt>
                <c:pt idx="387">
                  <c:v>44461</c:v>
                </c:pt>
                <c:pt idx="388">
                  <c:v>44468</c:v>
                </c:pt>
                <c:pt idx="389">
                  <c:v>44475</c:v>
                </c:pt>
                <c:pt idx="390">
                  <c:v>44482</c:v>
                </c:pt>
                <c:pt idx="391">
                  <c:v>44489</c:v>
                </c:pt>
                <c:pt idx="392">
                  <c:v>44496</c:v>
                </c:pt>
                <c:pt idx="393">
                  <c:v>44503</c:v>
                </c:pt>
                <c:pt idx="394">
                  <c:v>44510</c:v>
                </c:pt>
                <c:pt idx="395">
                  <c:v>44517</c:v>
                </c:pt>
                <c:pt idx="396">
                  <c:v>44525</c:v>
                </c:pt>
                <c:pt idx="397">
                  <c:v>44531</c:v>
                </c:pt>
                <c:pt idx="398">
                  <c:v>44538</c:v>
                </c:pt>
                <c:pt idx="399">
                  <c:v>44546</c:v>
                </c:pt>
                <c:pt idx="400">
                  <c:v>44552</c:v>
                </c:pt>
                <c:pt idx="401">
                  <c:v>44559</c:v>
                </c:pt>
                <c:pt idx="402">
                  <c:v>44566</c:v>
                </c:pt>
                <c:pt idx="403">
                  <c:v>44574</c:v>
                </c:pt>
                <c:pt idx="404">
                  <c:v>44582</c:v>
                </c:pt>
                <c:pt idx="405">
                  <c:v>44587</c:v>
                </c:pt>
                <c:pt idx="406">
                  <c:v>44594</c:v>
                </c:pt>
                <c:pt idx="407">
                  <c:v>44601</c:v>
                </c:pt>
                <c:pt idx="408">
                  <c:v>44608</c:v>
                </c:pt>
                <c:pt idx="409">
                  <c:v>44615</c:v>
                </c:pt>
                <c:pt idx="410">
                  <c:v>44622</c:v>
                </c:pt>
                <c:pt idx="411">
                  <c:v>44629</c:v>
                </c:pt>
                <c:pt idx="412">
                  <c:v>44636</c:v>
                </c:pt>
                <c:pt idx="413">
                  <c:v>44643</c:v>
                </c:pt>
                <c:pt idx="414">
                  <c:v>44650</c:v>
                </c:pt>
                <c:pt idx="415">
                  <c:v>44657</c:v>
                </c:pt>
                <c:pt idx="416">
                  <c:v>44664</c:v>
                </c:pt>
                <c:pt idx="417">
                  <c:v>44671</c:v>
                </c:pt>
                <c:pt idx="418">
                  <c:v>44678</c:v>
                </c:pt>
                <c:pt idx="419">
                  <c:v>44685</c:v>
                </c:pt>
                <c:pt idx="420">
                  <c:v>44692</c:v>
                </c:pt>
                <c:pt idx="421">
                  <c:v>44699</c:v>
                </c:pt>
                <c:pt idx="422">
                  <c:v>44710</c:v>
                </c:pt>
                <c:pt idx="423">
                  <c:v>44713</c:v>
                </c:pt>
                <c:pt idx="424">
                  <c:v>44720</c:v>
                </c:pt>
                <c:pt idx="425">
                  <c:v>44727</c:v>
                </c:pt>
                <c:pt idx="426">
                  <c:v>44734</c:v>
                </c:pt>
                <c:pt idx="427">
                  <c:v>44741</c:v>
                </c:pt>
                <c:pt idx="428">
                  <c:v>44748</c:v>
                </c:pt>
                <c:pt idx="429">
                  <c:v>44762</c:v>
                </c:pt>
                <c:pt idx="430">
                  <c:v>44769</c:v>
                </c:pt>
                <c:pt idx="431">
                  <c:v>44776</c:v>
                </c:pt>
                <c:pt idx="432">
                  <c:v>44783</c:v>
                </c:pt>
                <c:pt idx="433">
                  <c:v>44790</c:v>
                </c:pt>
                <c:pt idx="434">
                  <c:v>44797</c:v>
                </c:pt>
                <c:pt idx="435">
                  <c:v>44804</c:v>
                </c:pt>
                <c:pt idx="436">
                  <c:v>44811</c:v>
                </c:pt>
                <c:pt idx="437">
                  <c:v>44818</c:v>
                </c:pt>
                <c:pt idx="438">
                  <c:v>44825</c:v>
                </c:pt>
                <c:pt idx="439">
                  <c:v>44832</c:v>
                </c:pt>
                <c:pt idx="440">
                  <c:v>44839</c:v>
                </c:pt>
                <c:pt idx="441">
                  <c:v>44846</c:v>
                </c:pt>
                <c:pt idx="442">
                  <c:v>44854</c:v>
                </c:pt>
                <c:pt idx="443">
                  <c:v>44860</c:v>
                </c:pt>
                <c:pt idx="444">
                  <c:v>44867</c:v>
                </c:pt>
                <c:pt idx="445">
                  <c:v>44874</c:v>
                </c:pt>
                <c:pt idx="446">
                  <c:v>44881</c:v>
                </c:pt>
                <c:pt idx="447">
                  <c:v>44889</c:v>
                </c:pt>
                <c:pt idx="448">
                  <c:v>44895</c:v>
                </c:pt>
                <c:pt idx="449">
                  <c:v>44902</c:v>
                </c:pt>
                <c:pt idx="450">
                  <c:v>44909</c:v>
                </c:pt>
                <c:pt idx="451">
                  <c:v>44916</c:v>
                </c:pt>
                <c:pt idx="452">
                  <c:v>44923</c:v>
                </c:pt>
                <c:pt idx="453">
                  <c:v>44930</c:v>
                </c:pt>
                <c:pt idx="454">
                  <c:v>44937</c:v>
                </c:pt>
                <c:pt idx="455">
                  <c:v>44944</c:v>
                </c:pt>
                <c:pt idx="456">
                  <c:v>44951</c:v>
                </c:pt>
                <c:pt idx="457">
                  <c:v>44958</c:v>
                </c:pt>
                <c:pt idx="458">
                  <c:v>44965</c:v>
                </c:pt>
                <c:pt idx="459">
                  <c:v>44972</c:v>
                </c:pt>
                <c:pt idx="460">
                  <c:v>44980</c:v>
                </c:pt>
                <c:pt idx="461">
                  <c:v>44986</c:v>
                </c:pt>
                <c:pt idx="462">
                  <c:v>44993</c:v>
                </c:pt>
                <c:pt idx="463">
                  <c:v>45000</c:v>
                </c:pt>
                <c:pt idx="464">
                  <c:v>45007</c:v>
                </c:pt>
                <c:pt idx="465">
                  <c:v>45014</c:v>
                </c:pt>
                <c:pt idx="466">
                  <c:v>45021</c:v>
                </c:pt>
                <c:pt idx="467">
                  <c:v>45028</c:v>
                </c:pt>
                <c:pt idx="468">
                  <c:v>45035</c:v>
                </c:pt>
                <c:pt idx="469">
                  <c:v>45042</c:v>
                </c:pt>
                <c:pt idx="470">
                  <c:v>45049</c:v>
                </c:pt>
                <c:pt idx="471">
                  <c:v>45056</c:v>
                </c:pt>
                <c:pt idx="472">
                  <c:v>45063</c:v>
                </c:pt>
                <c:pt idx="473">
                  <c:v>45070</c:v>
                </c:pt>
                <c:pt idx="474">
                  <c:v>45077</c:v>
                </c:pt>
                <c:pt idx="475">
                  <c:v>45084</c:v>
                </c:pt>
                <c:pt idx="476">
                  <c:v>45091</c:v>
                </c:pt>
                <c:pt idx="477">
                  <c:v>45098</c:v>
                </c:pt>
                <c:pt idx="478">
                  <c:v>45105</c:v>
                </c:pt>
                <c:pt idx="479">
                  <c:v>45112</c:v>
                </c:pt>
                <c:pt idx="480">
                  <c:v>45119</c:v>
                </c:pt>
                <c:pt idx="481">
                  <c:v>45126</c:v>
                </c:pt>
                <c:pt idx="482">
                  <c:v>45133</c:v>
                </c:pt>
                <c:pt idx="483">
                  <c:v>45140</c:v>
                </c:pt>
                <c:pt idx="484">
                  <c:v>45147</c:v>
                </c:pt>
                <c:pt idx="485">
                  <c:v>45154</c:v>
                </c:pt>
                <c:pt idx="486">
                  <c:v>45161</c:v>
                </c:pt>
                <c:pt idx="487">
                  <c:v>45168</c:v>
                </c:pt>
                <c:pt idx="488">
                  <c:v>45175</c:v>
                </c:pt>
                <c:pt idx="489">
                  <c:v>45182</c:v>
                </c:pt>
                <c:pt idx="490">
                  <c:v>45189</c:v>
                </c:pt>
                <c:pt idx="491">
                  <c:v>45196</c:v>
                </c:pt>
                <c:pt idx="492">
                  <c:v>45203</c:v>
                </c:pt>
                <c:pt idx="493">
                  <c:v>45210</c:v>
                </c:pt>
                <c:pt idx="494">
                  <c:v>45217</c:v>
                </c:pt>
                <c:pt idx="495">
                  <c:v>45224</c:v>
                </c:pt>
                <c:pt idx="496">
                  <c:v>45231</c:v>
                </c:pt>
                <c:pt idx="497">
                  <c:v>45238</c:v>
                </c:pt>
                <c:pt idx="498">
                  <c:v>45245</c:v>
                </c:pt>
                <c:pt idx="499">
                  <c:v>45252</c:v>
                </c:pt>
                <c:pt idx="500">
                  <c:v>45259</c:v>
                </c:pt>
                <c:pt idx="501">
                  <c:v>45266</c:v>
                </c:pt>
                <c:pt idx="502">
                  <c:v>45273</c:v>
                </c:pt>
                <c:pt idx="503">
                  <c:v>45280</c:v>
                </c:pt>
                <c:pt idx="504">
                  <c:v>45287</c:v>
                </c:pt>
                <c:pt idx="505">
                  <c:v>45294</c:v>
                </c:pt>
                <c:pt idx="506">
                  <c:v>45301</c:v>
                </c:pt>
                <c:pt idx="507">
                  <c:v>45308</c:v>
                </c:pt>
                <c:pt idx="508">
                  <c:v>45315</c:v>
                </c:pt>
                <c:pt idx="509">
                  <c:v>45322</c:v>
                </c:pt>
                <c:pt idx="510">
                  <c:v>45329</c:v>
                </c:pt>
                <c:pt idx="511">
                  <c:v>45336</c:v>
                </c:pt>
                <c:pt idx="512">
                  <c:v>45343</c:v>
                </c:pt>
                <c:pt idx="513">
                  <c:v>45350</c:v>
                </c:pt>
                <c:pt idx="514">
                  <c:v>45357</c:v>
                </c:pt>
                <c:pt idx="515">
                  <c:v>45364</c:v>
                </c:pt>
                <c:pt idx="516">
                  <c:v>45371</c:v>
                </c:pt>
                <c:pt idx="517">
                  <c:v>45378</c:v>
                </c:pt>
                <c:pt idx="518">
                  <c:v>45385</c:v>
                </c:pt>
                <c:pt idx="519">
                  <c:v>45392</c:v>
                </c:pt>
                <c:pt idx="520">
                  <c:v>45399</c:v>
                </c:pt>
                <c:pt idx="521">
                  <c:v>45406</c:v>
                </c:pt>
                <c:pt idx="522">
                  <c:v>45413</c:v>
                </c:pt>
                <c:pt idx="523">
                  <c:v>45420</c:v>
                </c:pt>
                <c:pt idx="524">
                  <c:v>45427</c:v>
                </c:pt>
                <c:pt idx="525">
                  <c:v>45435</c:v>
                </c:pt>
                <c:pt idx="526">
                  <c:v>45441</c:v>
                </c:pt>
                <c:pt idx="527">
                  <c:v>45448</c:v>
                </c:pt>
                <c:pt idx="528">
                  <c:v>45455</c:v>
                </c:pt>
                <c:pt idx="529">
                  <c:v>45462</c:v>
                </c:pt>
                <c:pt idx="530">
                  <c:v>45475</c:v>
                </c:pt>
                <c:pt idx="531">
                  <c:v>45483</c:v>
                </c:pt>
                <c:pt idx="532">
                  <c:v>45485</c:v>
                </c:pt>
                <c:pt idx="533">
                  <c:v>45490</c:v>
                </c:pt>
                <c:pt idx="534">
                  <c:v>45497</c:v>
                </c:pt>
                <c:pt idx="535">
                  <c:v>45504</c:v>
                </c:pt>
                <c:pt idx="536">
                  <c:v>45511</c:v>
                </c:pt>
                <c:pt idx="537">
                  <c:v>45518</c:v>
                </c:pt>
                <c:pt idx="538">
                  <c:v>45525</c:v>
                </c:pt>
                <c:pt idx="539">
                  <c:v>45532</c:v>
                </c:pt>
                <c:pt idx="540">
                  <c:v>45539</c:v>
                </c:pt>
                <c:pt idx="541">
                  <c:v>45546</c:v>
                </c:pt>
                <c:pt idx="542">
                  <c:v>45552</c:v>
                </c:pt>
                <c:pt idx="543">
                  <c:v>45560</c:v>
                </c:pt>
                <c:pt idx="544">
                  <c:v>45567</c:v>
                </c:pt>
                <c:pt idx="545">
                  <c:v>45574</c:v>
                </c:pt>
                <c:pt idx="546">
                  <c:v>45581</c:v>
                </c:pt>
                <c:pt idx="547">
                  <c:v>45588</c:v>
                </c:pt>
                <c:pt idx="548">
                  <c:v>45595</c:v>
                </c:pt>
                <c:pt idx="549">
                  <c:v>45602</c:v>
                </c:pt>
                <c:pt idx="550">
                  <c:v>45609</c:v>
                </c:pt>
                <c:pt idx="551">
                  <c:v>45616</c:v>
                </c:pt>
                <c:pt idx="552">
                  <c:v>45623</c:v>
                </c:pt>
                <c:pt idx="553">
                  <c:v>45630</c:v>
                </c:pt>
                <c:pt idx="554">
                  <c:v>45637</c:v>
                </c:pt>
                <c:pt idx="555">
                  <c:v>45644</c:v>
                </c:pt>
                <c:pt idx="556">
                  <c:v>45651</c:v>
                </c:pt>
                <c:pt idx="557">
                  <c:v>45658</c:v>
                </c:pt>
                <c:pt idx="558">
                  <c:v>45665</c:v>
                </c:pt>
                <c:pt idx="559">
                  <c:v>45672</c:v>
                </c:pt>
                <c:pt idx="560">
                  <c:v>45679</c:v>
                </c:pt>
                <c:pt idx="561">
                  <c:v>45686</c:v>
                </c:pt>
                <c:pt idx="562">
                  <c:v>45693</c:v>
                </c:pt>
                <c:pt idx="563">
                  <c:v>45700</c:v>
                </c:pt>
                <c:pt idx="564">
                  <c:v>45707</c:v>
                </c:pt>
                <c:pt idx="565">
                  <c:v>45714</c:v>
                </c:pt>
                <c:pt idx="566">
                  <c:v>45721</c:v>
                </c:pt>
                <c:pt idx="567">
                  <c:v>45728</c:v>
                </c:pt>
                <c:pt idx="568">
                  <c:v>45735</c:v>
                </c:pt>
                <c:pt idx="569">
                  <c:v>45742</c:v>
                </c:pt>
                <c:pt idx="570">
                  <c:v>45749</c:v>
                </c:pt>
                <c:pt idx="571">
                  <c:v>45756</c:v>
                </c:pt>
                <c:pt idx="572">
                  <c:v>45763</c:v>
                </c:pt>
                <c:pt idx="573">
                  <c:v>45777</c:v>
                </c:pt>
                <c:pt idx="574">
                  <c:v>45784</c:v>
                </c:pt>
                <c:pt idx="575">
                  <c:v>45791</c:v>
                </c:pt>
                <c:pt idx="576">
                  <c:v>45798</c:v>
                </c:pt>
                <c:pt idx="577">
                  <c:v>45805</c:v>
                </c:pt>
                <c:pt idx="578">
                  <c:v>45812</c:v>
                </c:pt>
                <c:pt idx="579">
                  <c:v>45819</c:v>
                </c:pt>
                <c:pt idx="580">
                  <c:v>45826</c:v>
                </c:pt>
                <c:pt idx="581">
                  <c:v>45833</c:v>
                </c:pt>
              </c:numCache>
            </c:numRef>
          </c:cat>
          <c:val>
            <c:numRef>
              <c:f>'SM 7-3'!$C$2:$C$583</c:f>
              <c:numCache>
                <c:formatCode>General</c:formatCode>
                <c:ptCount val="582"/>
                <c:pt idx="0">
                  <c:v>0.2</c:v>
                </c:pt>
                <c:pt idx="1">
                  <c:v>0.2</c:v>
                </c:pt>
                <c:pt idx="2">
                  <c:v>0.2</c:v>
                </c:pt>
                <c:pt idx="3">
                  <c:v>0.2</c:v>
                </c:pt>
                <c:pt idx="4">
                  <c:v>0.2</c:v>
                </c:pt>
                <c:pt idx="5">
                  <c:v>0.2</c:v>
                </c:pt>
                <c:pt idx="6">
                  <c:v>0.2</c:v>
                </c:pt>
                <c:pt idx="7">
                  <c:v>0.2</c:v>
                </c:pt>
                <c:pt idx="8">
                  <c:v>0.2</c:v>
                </c:pt>
                <c:pt idx="9">
                  <c:v>0.2</c:v>
                </c:pt>
                <c:pt idx="10">
                  <c:v>0.2</c:v>
                </c:pt>
                <c:pt idx="11">
                  <c:v>0.2</c:v>
                </c:pt>
                <c:pt idx="12">
                  <c:v>0.2</c:v>
                </c:pt>
                <c:pt idx="13">
                  <c:v>0.2</c:v>
                </c:pt>
                <c:pt idx="14">
                  <c:v>0.2</c:v>
                </c:pt>
                <c:pt idx="15">
                  <c:v>0.2</c:v>
                </c:pt>
                <c:pt idx="16">
                  <c:v>0.2</c:v>
                </c:pt>
                <c:pt idx="17">
                  <c:v>0.2</c:v>
                </c:pt>
                <c:pt idx="18">
                  <c:v>0.2</c:v>
                </c:pt>
                <c:pt idx="19">
                  <c:v>0.2</c:v>
                </c:pt>
                <c:pt idx="20">
                  <c:v>0.2</c:v>
                </c:pt>
                <c:pt idx="21">
                  <c:v>0.2</c:v>
                </c:pt>
                <c:pt idx="22">
                  <c:v>0.2</c:v>
                </c:pt>
                <c:pt idx="23">
                  <c:v>0.2</c:v>
                </c:pt>
                <c:pt idx="24">
                  <c:v>0.2</c:v>
                </c:pt>
                <c:pt idx="25">
                  <c:v>0.2</c:v>
                </c:pt>
                <c:pt idx="26">
                  <c:v>0.2</c:v>
                </c:pt>
                <c:pt idx="27">
                  <c:v>0.2</c:v>
                </c:pt>
                <c:pt idx="28">
                  <c:v>0.2</c:v>
                </c:pt>
                <c:pt idx="29">
                  <c:v>0.2</c:v>
                </c:pt>
                <c:pt idx="30">
                  <c:v>0.2</c:v>
                </c:pt>
                <c:pt idx="31">
                  <c:v>0.2</c:v>
                </c:pt>
                <c:pt idx="32">
                  <c:v>0.2</c:v>
                </c:pt>
                <c:pt idx="33">
                  <c:v>0.2</c:v>
                </c:pt>
                <c:pt idx="34">
                  <c:v>0.2</c:v>
                </c:pt>
                <c:pt idx="35">
                  <c:v>0.2</c:v>
                </c:pt>
                <c:pt idx="36">
                  <c:v>0.2</c:v>
                </c:pt>
                <c:pt idx="37">
                  <c:v>0.2</c:v>
                </c:pt>
                <c:pt idx="38">
                  <c:v>0.2</c:v>
                </c:pt>
                <c:pt idx="39">
                  <c:v>0.2</c:v>
                </c:pt>
                <c:pt idx="40">
                  <c:v>0.2</c:v>
                </c:pt>
                <c:pt idx="41">
                  <c:v>0.2</c:v>
                </c:pt>
                <c:pt idx="42">
                  <c:v>0.2</c:v>
                </c:pt>
                <c:pt idx="43">
                  <c:v>0.2</c:v>
                </c:pt>
                <c:pt idx="44">
                  <c:v>0.2</c:v>
                </c:pt>
                <c:pt idx="45">
                  <c:v>0.2</c:v>
                </c:pt>
                <c:pt idx="46">
                  <c:v>0.2</c:v>
                </c:pt>
                <c:pt idx="47">
                  <c:v>0.2</c:v>
                </c:pt>
                <c:pt idx="48">
                  <c:v>0.2</c:v>
                </c:pt>
                <c:pt idx="49">
                  <c:v>0.2</c:v>
                </c:pt>
                <c:pt idx="50">
                  <c:v>0.2</c:v>
                </c:pt>
                <c:pt idx="51">
                  <c:v>0.2</c:v>
                </c:pt>
                <c:pt idx="52">
                  <c:v>0.2</c:v>
                </c:pt>
                <c:pt idx="53">
                  <c:v>0.2</c:v>
                </c:pt>
                <c:pt idx="54">
                  <c:v>0.2</c:v>
                </c:pt>
                <c:pt idx="55">
                  <c:v>0.2</c:v>
                </c:pt>
                <c:pt idx="56">
                  <c:v>0.2</c:v>
                </c:pt>
                <c:pt idx="57">
                  <c:v>0.2</c:v>
                </c:pt>
                <c:pt idx="58">
                  <c:v>0.2</c:v>
                </c:pt>
                <c:pt idx="59">
                  <c:v>0.2</c:v>
                </c:pt>
                <c:pt idx="60">
                  <c:v>0.2</c:v>
                </c:pt>
                <c:pt idx="61">
                  <c:v>0.2</c:v>
                </c:pt>
                <c:pt idx="62">
                  <c:v>0.2</c:v>
                </c:pt>
                <c:pt idx="63">
                  <c:v>0.2</c:v>
                </c:pt>
                <c:pt idx="64">
                  <c:v>0.2</c:v>
                </c:pt>
                <c:pt idx="65">
                  <c:v>0.2</c:v>
                </c:pt>
                <c:pt idx="66">
                  <c:v>0.2</c:v>
                </c:pt>
                <c:pt idx="67">
                  <c:v>0.2</c:v>
                </c:pt>
                <c:pt idx="68">
                  <c:v>0.2</c:v>
                </c:pt>
                <c:pt idx="69">
                  <c:v>0.2</c:v>
                </c:pt>
                <c:pt idx="70">
                  <c:v>0.2</c:v>
                </c:pt>
                <c:pt idx="71">
                  <c:v>0.2</c:v>
                </c:pt>
                <c:pt idx="72">
                  <c:v>0.2</c:v>
                </c:pt>
                <c:pt idx="73">
                  <c:v>0.2</c:v>
                </c:pt>
                <c:pt idx="74">
                  <c:v>0.2</c:v>
                </c:pt>
                <c:pt idx="75">
                  <c:v>0.2</c:v>
                </c:pt>
                <c:pt idx="76">
                  <c:v>0.2</c:v>
                </c:pt>
                <c:pt idx="77">
                  <c:v>0.2</c:v>
                </c:pt>
                <c:pt idx="78">
                  <c:v>0.2</c:v>
                </c:pt>
                <c:pt idx="79">
                  <c:v>0.2</c:v>
                </c:pt>
                <c:pt idx="80">
                  <c:v>0.2</c:v>
                </c:pt>
                <c:pt idx="81">
                  <c:v>0.2</c:v>
                </c:pt>
                <c:pt idx="82">
                  <c:v>0.2</c:v>
                </c:pt>
                <c:pt idx="83">
                  <c:v>0.2</c:v>
                </c:pt>
                <c:pt idx="84">
                  <c:v>0.2</c:v>
                </c:pt>
                <c:pt idx="85">
                  <c:v>0.2</c:v>
                </c:pt>
                <c:pt idx="86">
                  <c:v>0.2</c:v>
                </c:pt>
                <c:pt idx="87">
                  <c:v>0.2</c:v>
                </c:pt>
                <c:pt idx="88">
                  <c:v>0.2</c:v>
                </c:pt>
                <c:pt idx="89">
                  <c:v>0.2</c:v>
                </c:pt>
                <c:pt idx="90">
                  <c:v>0.2</c:v>
                </c:pt>
                <c:pt idx="91">
                  <c:v>0.2</c:v>
                </c:pt>
                <c:pt idx="92">
                  <c:v>0.2</c:v>
                </c:pt>
                <c:pt idx="93">
                  <c:v>0.2</c:v>
                </c:pt>
                <c:pt idx="94">
                  <c:v>0.2</c:v>
                </c:pt>
                <c:pt idx="95">
                  <c:v>0.2</c:v>
                </c:pt>
                <c:pt idx="96">
                  <c:v>0.2</c:v>
                </c:pt>
                <c:pt idx="97">
                  <c:v>0.2</c:v>
                </c:pt>
                <c:pt idx="98">
                  <c:v>0.2</c:v>
                </c:pt>
                <c:pt idx="99">
                  <c:v>0.2</c:v>
                </c:pt>
                <c:pt idx="100">
                  <c:v>0.2</c:v>
                </c:pt>
                <c:pt idx="101">
                  <c:v>0.2</c:v>
                </c:pt>
                <c:pt idx="102">
                  <c:v>0.2</c:v>
                </c:pt>
                <c:pt idx="103">
                  <c:v>0.2</c:v>
                </c:pt>
                <c:pt idx="104">
                  <c:v>0.2</c:v>
                </c:pt>
                <c:pt idx="105">
                  <c:v>0.2</c:v>
                </c:pt>
                <c:pt idx="106">
                  <c:v>0.2</c:v>
                </c:pt>
                <c:pt idx="107">
                  <c:v>0.2</c:v>
                </c:pt>
                <c:pt idx="108">
                  <c:v>0.2</c:v>
                </c:pt>
                <c:pt idx="109">
                  <c:v>0.2</c:v>
                </c:pt>
                <c:pt idx="110">
                  <c:v>0.2</c:v>
                </c:pt>
                <c:pt idx="111">
                  <c:v>0.2</c:v>
                </c:pt>
                <c:pt idx="112">
                  <c:v>0.2</c:v>
                </c:pt>
                <c:pt idx="113">
                  <c:v>0.2</c:v>
                </c:pt>
                <c:pt idx="114">
                  <c:v>0.2</c:v>
                </c:pt>
                <c:pt idx="115">
                  <c:v>0.2</c:v>
                </c:pt>
                <c:pt idx="116">
                  <c:v>0.2</c:v>
                </c:pt>
                <c:pt idx="117">
                  <c:v>0.2</c:v>
                </c:pt>
                <c:pt idx="118">
                  <c:v>0.2</c:v>
                </c:pt>
                <c:pt idx="119">
                  <c:v>0.2</c:v>
                </c:pt>
                <c:pt idx="120">
                  <c:v>0.2</c:v>
                </c:pt>
                <c:pt idx="121">
                  <c:v>0.2</c:v>
                </c:pt>
                <c:pt idx="122">
                  <c:v>0.2</c:v>
                </c:pt>
                <c:pt idx="123">
                  <c:v>0.2</c:v>
                </c:pt>
                <c:pt idx="124">
                  <c:v>0.2</c:v>
                </c:pt>
                <c:pt idx="125">
                  <c:v>0.2</c:v>
                </c:pt>
                <c:pt idx="126">
                  <c:v>0.2</c:v>
                </c:pt>
                <c:pt idx="127">
                  <c:v>0.2</c:v>
                </c:pt>
                <c:pt idx="128">
                  <c:v>0.2</c:v>
                </c:pt>
                <c:pt idx="129">
                  <c:v>0.2</c:v>
                </c:pt>
                <c:pt idx="130">
                  <c:v>0.2</c:v>
                </c:pt>
                <c:pt idx="131">
                  <c:v>0.2</c:v>
                </c:pt>
                <c:pt idx="132">
                  <c:v>0.2</c:v>
                </c:pt>
                <c:pt idx="133">
                  <c:v>0.2</c:v>
                </c:pt>
                <c:pt idx="134">
                  <c:v>0.2</c:v>
                </c:pt>
                <c:pt idx="135">
                  <c:v>0.2</c:v>
                </c:pt>
                <c:pt idx="136">
                  <c:v>0.2</c:v>
                </c:pt>
                <c:pt idx="137">
                  <c:v>0.2</c:v>
                </c:pt>
                <c:pt idx="138">
                  <c:v>0.2</c:v>
                </c:pt>
                <c:pt idx="139">
                  <c:v>0.2</c:v>
                </c:pt>
                <c:pt idx="140">
                  <c:v>0.2</c:v>
                </c:pt>
                <c:pt idx="141">
                  <c:v>0.2</c:v>
                </c:pt>
                <c:pt idx="142">
                  <c:v>0.2</c:v>
                </c:pt>
                <c:pt idx="143">
                  <c:v>0.2</c:v>
                </c:pt>
                <c:pt idx="144">
                  <c:v>0.2</c:v>
                </c:pt>
                <c:pt idx="145">
                  <c:v>0.2</c:v>
                </c:pt>
                <c:pt idx="146">
                  <c:v>0.2</c:v>
                </c:pt>
                <c:pt idx="147">
                  <c:v>0.2</c:v>
                </c:pt>
                <c:pt idx="148">
                  <c:v>0.2</c:v>
                </c:pt>
                <c:pt idx="149">
                  <c:v>0.2</c:v>
                </c:pt>
                <c:pt idx="150">
                  <c:v>0.2</c:v>
                </c:pt>
                <c:pt idx="151">
                  <c:v>0.2</c:v>
                </c:pt>
                <c:pt idx="152">
                  <c:v>0.2</c:v>
                </c:pt>
                <c:pt idx="153">
                  <c:v>0.2</c:v>
                </c:pt>
                <c:pt idx="154">
                  <c:v>0.2</c:v>
                </c:pt>
                <c:pt idx="155">
                  <c:v>0.2</c:v>
                </c:pt>
                <c:pt idx="156">
                  <c:v>0.2</c:v>
                </c:pt>
                <c:pt idx="157">
                  <c:v>0.2</c:v>
                </c:pt>
                <c:pt idx="158">
                  <c:v>0.2</c:v>
                </c:pt>
                <c:pt idx="159">
                  <c:v>0.2</c:v>
                </c:pt>
                <c:pt idx="160">
                  <c:v>0.2</c:v>
                </c:pt>
                <c:pt idx="161">
                  <c:v>0.2</c:v>
                </c:pt>
                <c:pt idx="162">
                  <c:v>0.2</c:v>
                </c:pt>
                <c:pt idx="163">
                  <c:v>0.2</c:v>
                </c:pt>
                <c:pt idx="164">
                  <c:v>0.2</c:v>
                </c:pt>
                <c:pt idx="165">
                  <c:v>0.2</c:v>
                </c:pt>
                <c:pt idx="166">
                  <c:v>0.2</c:v>
                </c:pt>
                <c:pt idx="167">
                  <c:v>0.2</c:v>
                </c:pt>
                <c:pt idx="168">
                  <c:v>0.2</c:v>
                </c:pt>
                <c:pt idx="169">
                  <c:v>0.2</c:v>
                </c:pt>
                <c:pt idx="170">
                  <c:v>0.2</c:v>
                </c:pt>
                <c:pt idx="171">
                  <c:v>0.2</c:v>
                </c:pt>
                <c:pt idx="172">
                  <c:v>0.2</c:v>
                </c:pt>
                <c:pt idx="173">
                  <c:v>0.2</c:v>
                </c:pt>
                <c:pt idx="174">
                  <c:v>0.2</c:v>
                </c:pt>
                <c:pt idx="175">
                  <c:v>0.2</c:v>
                </c:pt>
                <c:pt idx="176">
                  <c:v>0.2</c:v>
                </c:pt>
                <c:pt idx="177">
                  <c:v>0.2</c:v>
                </c:pt>
                <c:pt idx="178">
                  <c:v>0.2</c:v>
                </c:pt>
                <c:pt idx="179">
                  <c:v>0.2</c:v>
                </c:pt>
                <c:pt idx="180">
                  <c:v>0.2</c:v>
                </c:pt>
                <c:pt idx="181">
                  <c:v>0.2</c:v>
                </c:pt>
                <c:pt idx="182">
                  <c:v>0.2</c:v>
                </c:pt>
                <c:pt idx="183">
                  <c:v>0.2</c:v>
                </c:pt>
                <c:pt idx="184">
                  <c:v>0.2</c:v>
                </c:pt>
                <c:pt idx="185">
                  <c:v>0.2</c:v>
                </c:pt>
                <c:pt idx="186">
                  <c:v>0.2</c:v>
                </c:pt>
                <c:pt idx="187">
                  <c:v>0.2</c:v>
                </c:pt>
                <c:pt idx="188">
                  <c:v>0.2</c:v>
                </c:pt>
                <c:pt idx="189">
                  <c:v>0.2</c:v>
                </c:pt>
                <c:pt idx="190">
                  <c:v>0.2</c:v>
                </c:pt>
                <c:pt idx="191">
                  <c:v>0.2</c:v>
                </c:pt>
                <c:pt idx="192">
                  <c:v>0.2</c:v>
                </c:pt>
                <c:pt idx="193">
                  <c:v>0.2</c:v>
                </c:pt>
                <c:pt idx="194">
                  <c:v>0.2</c:v>
                </c:pt>
                <c:pt idx="195">
                  <c:v>0.2</c:v>
                </c:pt>
                <c:pt idx="196">
                  <c:v>0.2</c:v>
                </c:pt>
                <c:pt idx="197">
                  <c:v>0.2</c:v>
                </c:pt>
                <c:pt idx="198">
                  <c:v>0.2</c:v>
                </c:pt>
                <c:pt idx="199">
                  <c:v>0.2</c:v>
                </c:pt>
                <c:pt idx="200">
                  <c:v>0.2</c:v>
                </c:pt>
                <c:pt idx="201">
                  <c:v>0.2</c:v>
                </c:pt>
                <c:pt idx="202">
                  <c:v>0.2</c:v>
                </c:pt>
                <c:pt idx="203">
                  <c:v>0.2</c:v>
                </c:pt>
                <c:pt idx="204">
                  <c:v>0.2</c:v>
                </c:pt>
                <c:pt idx="205">
                  <c:v>0.2</c:v>
                </c:pt>
                <c:pt idx="206">
                  <c:v>0.2</c:v>
                </c:pt>
                <c:pt idx="207">
                  <c:v>0.2</c:v>
                </c:pt>
                <c:pt idx="208">
                  <c:v>0.2</c:v>
                </c:pt>
                <c:pt idx="209">
                  <c:v>0.2</c:v>
                </c:pt>
                <c:pt idx="210">
                  <c:v>0.2</c:v>
                </c:pt>
                <c:pt idx="211">
                  <c:v>0.2</c:v>
                </c:pt>
                <c:pt idx="212">
                  <c:v>0.2</c:v>
                </c:pt>
                <c:pt idx="213">
                  <c:v>0.2</c:v>
                </c:pt>
                <c:pt idx="214">
                  <c:v>0.2</c:v>
                </c:pt>
                <c:pt idx="215">
                  <c:v>0.2</c:v>
                </c:pt>
                <c:pt idx="216">
                  <c:v>0.2</c:v>
                </c:pt>
                <c:pt idx="217">
                  <c:v>0.2</c:v>
                </c:pt>
                <c:pt idx="218">
                  <c:v>0.2</c:v>
                </c:pt>
                <c:pt idx="219">
                  <c:v>0.2</c:v>
                </c:pt>
                <c:pt idx="220">
                  <c:v>0.2</c:v>
                </c:pt>
                <c:pt idx="221">
                  <c:v>0.2</c:v>
                </c:pt>
                <c:pt idx="222">
                  <c:v>0.2</c:v>
                </c:pt>
                <c:pt idx="223">
                  <c:v>0.2</c:v>
                </c:pt>
                <c:pt idx="224">
                  <c:v>0.2</c:v>
                </c:pt>
                <c:pt idx="225">
                  <c:v>0.2</c:v>
                </c:pt>
                <c:pt idx="226">
                  <c:v>0.2</c:v>
                </c:pt>
                <c:pt idx="227">
                  <c:v>0.2</c:v>
                </c:pt>
                <c:pt idx="228">
                  <c:v>0.2</c:v>
                </c:pt>
                <c:pt idx="229">
                  <c:v>0.2</c:v>
                </c:pt>
                <c:pt idx="230">
                  <c:v>0.2</c:v>
                </c:pt>
                <c:pt idx="231">
                  <c:v>0.2</c:v>
                </c:pt>
                <c:pt idx="232">
                  <c:v>0.2</c:v>
                </c:pt>
                <c:pt idx="233">
                  <c:v>0.2</c:v>
                </c:pt>
                <c:pt idx="234">
                  <c:v>0.2</c:v>
                </c:pt>
                <c:pt idx="235">
                  <c:v>0.2</c:v>
                </c:pt>
                <c:pt idx="236">
                  <c:v>0.2</c:v>
                </c:pt>
                <c:pt idx="237">
                  <c:v>0.2</c:v>
                </c:pt>
                <c:pt idx="238">
                  <c:v>0.2</c:v>
                </c:pt>
                <c:pt idx="239">
                  <c:v>0.2</c:v>
                </c:pt>
                <c:pt idx="240">
                  <c:v>0.2</c:v>
                </c:pt>
                <c:pt idx="241">
                  <c:v>0.2</c:v>
                </c:pt>
                <c:pt idx="242">
                  <c:v>0.2</c:v>
                </c:pt>
                <c:pt idx="243">
                  <c:v>0.2</c:v>
                </c:pt>
                <c:pt idx="244">
                  <c:v>0.2</c:v>
                </c:pt>
                <c:pt idx="245">
                  <c:v>0.2</c:v>
                </c:pt>
                <c:pt idx="246">
                  <c:v>0.2</c:v>
                </c:pt>
                <c:pt idx="247">
                  <c:v>0.2</c:v>
                </c:pt>
                <c:pt idx="248">
                  <c:v>0.2</c:v>
                </c:pt>
                <c:pt idx="249">
                  <c:v>0.2</c:v>
                </c:pt>
                <c:pt idx="250">
                  <c:v>0.2</c:v>
                </c:pt>
                <c:pt idx="251">
                  <c:v>0.2</c:v>
                </c:pt>
                <c:pt idx="252">
                  <c:v>0.2</c:v>
                </c:pt>
                <c:pt idx="253">
                  <c:v>0.2</c:v>
                </c:pt>
                <c:pt idx="254">
                  <c:v>0.2</c:v>
                </c:pt>
                <c:pt idx="255">
                  <c:v>0.2</c:v>
                </c:pt>
                <c:pt idx="256">
                  <c:v>0.2</c:v>
                </c:pt>
                <c:pt idx="257">
                  <c:v>0.2</c:v>
                </c:pt>
                <c:pt idx="258">
                  <c:v>0.2</c:v>
                </c:pt>
                <c:pt idx="259">
                  <c:v>0.2</c:v>
                </c:pt>
                <c:pt idx="260">
                  <c:v>0.2</c:v>
                </c:pt>
                <c:pt idx="261">
                  <c:v>0.2</c:v>
                </c:pt>
                <c:pt idx="262">
                  <c:v>0.2</c:v>
                </c:pt>
                <c:pt idx="263">
                  <c:v>0.2</c:v>
                </c:pt>
                <c:pt idx="264">
                  <c:v>0.2</c:v>
                </c:pt>
                <c:pt idx="265">
                  <c:v>0.2</c:v>
                </c:pt>
                <c:pt idx="266">
                  <c:v>0.2</c:v>
                </c:pt>
                <c:pt idx="267">
                  <c:v>0.2</c:v>
                </c:pt>
                <c:pt idx="268">
                  <c:v>0.2</c:v>
                </c:pt>
                <c:pt idx="269">
                  <c:v>0.2</c:v>
                </c:pt>
                <c:pt idx="270">
                  <c:v>0.2</c:v>
                </c:pt>
                <c:pt idx="271">
                  <c:v>0.2</c:v>
                </c:pt>
                <c:pt idx="272">
                  <c:v>0.2</c:v>
                </c:pt>
                <c:pt idx="273">
                  <c:v>0.2</c:v>
                </c:pt>
                <c:pt idx="274">
                  <c:v>0.2</c:v>
                </c:pt>
                <c:pt idx="275">
                  <c:v>0.2</c:v>
                </c:pt>
                <c:pt idx="276">
                  <c:v>0.2</c:v>
                </c:pt>
                <c:pt idx="277">
                  <c:v>0.2</c:v>
                </c:pt>
                <c:pt idx="278">
                  <c:v>0.2</c:v>
                </c:pt>
                <c:pt idx="279">
                  <c:v>0.2</c:v>
                </c:pt>
                <c:pt idx="280">
                  <c:v>0.2</c:v>
                </c:pt>
                <c:pt idx="281">
                  <c:v>0.2</c:v>
                </c:pt>
                <c:pt idx="282">
                  <c:v>0.2</c:v>
                </c:pt>
                <c:pt idx="283">
                  <c:v>0.2</c:v>
                </c:pt>
                <c:pt idx="284">
                  <c:v>0.2</c:v>
                </c:pt>
                <c:pt idx="285">
                  <c:v>0.2</c:v>
                </c:pt>
                <c:pt idx="286">
                  <c:v>0.2</c:v>
                </c:pt>
                <c:pt idx="287">
                  <c:v>0.2</c:v>
                </c:pt>
                <c:pt idx="288">
                  <c:v>0.2</c:v>
                </c:pt>
                <c:pt idx="289">
                  <c:v>0.2</c:v>
                </c:pt>
                <c:pt idx="290">
                  <c:v>0.2</c:v>
                </c:pt>
                <c:pt idx="291">
                  <c:v>0.2</c:v>
                </c:pt>
                <c:pt idx="292">
                  <c:v>0.2</c:v>
                </c:pt>
                <c:pt idx="293">
                  <c:v>0.2</c:v>
                </c:pt>
                <c:pt idx="294">
                  <c:v>0.2</c:v>
                </c:pt>
                <c:pt idx="295">
                  <c:v>0.2</c:v>
                </c:pt>
                <c:pt idx="296">
                  <c:v>0.2</c:v>
                </c:pt>
                <c:pt idx="297">
                  <c:v>0.2</c:v>
                </c:pt>
                <c:pt idx="298">
                  <c:v>0.2</c:v>
                </c:pt>
                <c:pt idx="299">
                  <c:v>0.2</c:v>
                </c:pt>
                <c:pt idx="300">
                  <c:v>0.2</c:v>
                </c:pt>
                <c:pt idx="301">
                  <c:v>0.2</c:v>
                </c:pt>
                <c:pt idx="302">
                  <c:v>0.2</c:v>
                </c:pt>
                <c:pt idx="303">
                  <c:v>0.2</c:v>
                </c:pt>
                <c:pt idx="304">
                  <c:v>0.2</c:v>
                </c:pt>
                <c:pt idx="305">
                  <c:v>0.2</c:v>
                </c:pt>
                <c:pt idx="306">
                  <c:v>0.2</c:v>
                </c:pt>
                <c:pt idx="307">
                  <c:v>0.2</c:v>
                </c:pt>
                <c:pt idx="308">
                  <c:v>0.2</c:v>
                </c:pt>
                <c:pt idx="309">
                  <c:v>0.2</c:v>
                </c:pt>
                <c:pt idx="310">
                  <c:v>0.2</c:v>
                </c:pt>
                <c:pt idx="311">
                  <c:v>0.2</c:v>
                </c:pt>
                <c:pt idx="312">
                  <c:v>0.2</c:v>
                </c:pt>
                <c:pt idx="313">
                  <c:v>0.2</c:v>
                </c:pt>
                <c:pt idx="314">
                  <c:v>0.2</c:v>
                </c:pt>
                <c:pt idx="315">
                  <c:v>0.2</c:v>
                </c:pt>
                <c:pt idx="316">
                  <c:v>0.2</c:v>
                </c:pt>
                <c:pt idx="317">
                  <c:v>0.2</c:v>
                </c:pt>
                <c:pt idx="318">
                  <c:v>0.2</c:v>
                </c:pt>
                <c:pt idx="319">
                  <c:v>0.2</c:v>
                </c:pt>
                <c:pt idx="320">
                  <c:v>0.2</c:v>
                </c:pt>
                <c:pt idx="321">
                  <c:v>0.2</c:v>
                </c:pt>
                <c:pt idx="322">
                  <c:v>0.2</c:v>
                </c:pt>
                <c:pt idx="323">
                  <c:v>0.2</c:v>
                </c:pt>
                <c:pt idx="324">
                  <c:v>0.2</c:v>
                </c:pt>
                <c:pt idx="325">
                  <c:v>0.2</c:v>
                </c:pt>
                <c:pt idx="326">
                  <c:v>0.2</c:v>
                </c:pt>
                <c:pt idx="327">
                  <c:v>0.2</c:v>
                </c:pt>
                <c:pt idx="328">
                  <c:v>0.2</c:v>
                </c:pt>
                <c:pt idx="329">
                  <c:v>0.2</c:v>
                </c:pt>
                <c:pt idx="330">
                  <c:v>0.2</c:v>
                </c:pt>
                <c:pt idx="331">
                  <c:v>0.2</c:v>
                </c:pt>
                <c:pt idx="332">
                  <c:v>0.2</c:v>
                </c:pt>
                <c:pt idx="333">
                  <c:v>0.2</c:v>
                </c:pt>
                <c:pt idx="334">
                  <c:v>0.2</c:v>
                </c:pt>
                <c:pt idx="335">
                  <c:v>0.2</c:v>
                </c:pt>
                <c:pt idx="336">
                  <c:v>0.2</c:v>
                </c:pt>
                <c:pt idx="337">
                  <c:v>0.2</c:v>
                </c:pt>
                <c:pt idx="338">
                  <c:v>0.2</c:v>
                </c:pt>
                <c:pt idx="339">
                  <c:v>0.2</c:v>
                </c:pt>
                <c:pt idx="340">
                  <c:v>0.2</c:v>
                </c:pt>
                <c:pt idx="341">
                  <c:v>0.2</c:v>
                </c:pt>
                <c:pt idx="342">
                  <c:v>0.2</c:v>
                </c:pt>
                <c:pt idx="343">
                  <c:v>0.2</c:v>
                </c:pt>
                <c:pt idx="344">
                  <c:v>0.2</c:v>
                </c:pt>
                <c:pt idx="345">
                  <c:v>0.2</c:v>
                </c:pt>
                <c:pt idx="346">
                  <c:v>0.2</c:v>
                </c:pt>
                <c:pt idx="347">
                  <c:v>0.2</c:v>
                </c:pt>
                <c:pt idx="348">
                  <c:v>0.2</c:v>
                </c:pt>
                <c:pt idx="349">
                  <c:v>0.2</c:v>
                </c:pt>
                <c:pt idx="350">
                  <c:v>0.2</c:v>
                </c:pt>
                <c:pt idx="351">
                  <c:v>0.2</c:v>
                </c:pt>
                <c:pt idx="352">
                  <c:v>0.2</c:v>
                </c:pt>
                <c:pt idx="353">
                  <c:v>0.2</c:v>
                </c:pt>
                <c:pt idx="354">
                  <c:v>0.2</c:v>
                </c:pt>
                <c:pt idx="355">
                  <c:v>0.2</c:v>
                </c:pt>
                <c:pt idx="356">
                  <c:v>0.2</c:v>
                </c:pt>
                <c:pt idx="357">
                  <c:v>0.2</c:v>
                </c:pt>
                <c:pt idx="358">
                  <c:v>0.2</c:v>
                </c:pt>
                <c:pt idx="359">
                  <c:v>0.2</c:v>
                </c:pt>
                <c:pt idx="360">
                  <c:v>0.2</c:v>
                </c:pt>
                <c:pt idx="361">
                  <c:v>0.2</c:v>
                </c:pt>
                <c:pt idx="362">
                  <c:v>0.2</c:v>
                </c:pt>
                <c:pt idx="363">
                  <c:v>0.2</c:v>
                </c:pt>
                <c:pt idx="364">
                  <c:v>0.2</c:v>
                </c:pt>
                <c:pt idx="365">
                  <c:v>0.2</c:v>
                </c:pt>
                <c:pt idx="366">
                  <c:v>0.2</c:v>
                </c:pt>
                <c:pt idx="367">
                  <c:v>0.2</c:v>
                </c:pt>
                <c:pt idx="368">
                  <c:v>0.2</c:v>
                </c:pt>
                <c:pt idx="369">
                  <c:v>0.2</c:v>
                </c:pt>
                <c:pt idx="370">
                  <c:v>0.2</c:v>
                </c:pt>
                <c:pt idx="371">
                  <c:v>0.2</c:v>
                </c:pt>
                <c:pt idx="372">
                  <c:v>0.2</c:v>
                </c:pt>
                <c:pt idx="373">
                  <c:v>0.2</c:v>
                </c:pt>
                <c:pt idx="374">
                  <c:v>0.2</c:v>
                </c:pt>
                <c:pt idx="375">
                  <c:v>0.2</c:v>
                </c:pt>
                <c:pt idx="376">
                  <c:v>0.2</c:v>
                </c:pt>
                <c:pt idx="377">
                  <c:v>0.2</c:v>
                </c:pt>
                <c:pt idx="378">
                  <c:v>0.2</c:v>
                </c:pt>
                <c:pt idx="379">
                  <c:v>0.2</c:v>
                </c:pt>
                <c:pt idx="380">
                  <c:v>0.2</c:v>
                </c:pt>
                <c:pt idx="381">
                  <c:v>0.2</c:v>
                </c:pt>
                <c:pt idx="382">
                  <c:v>0.2</c:v>
                </c:pt>
                <c:pt idx="383">
                  <c:v>0.2</c:v>
                </c:pt>
                <c:pt idx="384">
                  <c:v>0.2</c:v>
                </c:pt>
                <c:pt idx="385">
                  <c:v>0.2</c:v>
                </c:pt>
                <c:pt idx="386">
                  <c:v>0.2</c:v>
                </c:pt>
                <c:pt idx="387">
                  <c:v>0.2</c:v>
                </c:pt>
                <c:pt idx="388">
                  <c:v>0.2</c:v>
                </c:pt>
                <c:pt idx="389">
                  <c:v>0.2</c:v>
                </c:pt>
                <c:pt idx="390">
                  <c:v>0.2</c:v>
                </c:pt>
                <c:pt idx="391">
                  <c:v>0.2</c:v>
                </c:pt>
                <c:pt idx="392">
                  <c:v>0.2</c:v>
                </c:pt>
                <c:pt idx="393">
                  <c:v>0.2</c:v>
                </c:pt>
                <c:pt idx="394">
                  <c:v>0.2</c:v>
                </c:pt>
                <c:pt idx="395">
                  <c:v>0.2</c:v>
                </c:pt>
                <c:pt idx="396">
                  <c:v>0.2</c:v>
                </c:pt>
                <c:pt idx="397">
                  <c:v>0.2</c:v>
                </c:pt>
                <c:pt idx="398">
                  <c:v>0.2</c:v>
                </c:pt>
                <c:pt idx="399">
                  <c:v>0.2</c:v>
                </c:pt>
                <c:pt idx="400">
                  <c:v>0.2</c:v>
                </c:pt>
                <c:pt idx="401">
                  <c:v>0.2</c:v>
                </c:pt>
                <c:pt idx="402">
                  <c:v>0.2</c:v>
                </c:pt>
                <c:pt idx="403">
                  <c:v>0.2</c:v>
                </c:pt>
                <c:pt idx="404">
                  <c:v>0.2</c:v>
                </c:pt>
                <c:pt idx="405">
                  <c:v>0.2</c:v>
                </c:pt>
                <c:pt idx="406">
                  <c:v>0.2</c:v>
                </c:pt>
                <c:pt idx="407">
                  <c:v>0.2</c:v>
                </c:pt>
                <c:pt idx="408">
                  <c:v>0.2</c:v>
                </c:pt>
                <c:pt idx="409">
                  <c:v>0.2</c:v>
                </c:pt>
                <c:pt idx="410">
                  <c:v>0.2</c:v>
                </c:pt>
                <c:pt idx="411">
                  <c:v>0.2</c:v>
                </c:pt>
                <c:pt idx="412">
                  <c:v>0.2</c:v>
                </c:pt>
                <c:pt idx="413">
                  <c:v>0.2</c:v>
                </c:pt>
                <c:pt idx="414">
                  <c:v>0.2</c:v>
                </c:pt>
                <c:pt idx="415">
                  <c:v>0.2</c:v>
                </c:pt>
                <c:pt idx="416">
                  <c:v>0.2</c:v>
                </c:pt>
                <c:pt idx="417">
                  <c:v>0.2</c:v>
                </c:pt>
                <c:pt idx="418">
                  <c:v>0.2</c:v>
                </c:pt>
                <c:pt idx="419">
                  <c:v>0.2</c:v>
                </c:pt>
                <c:pt idx="420">
                  <c:v>0.2</c:v>
                </c:pt>
                <c:pt idx="421">
                  <c:v>0.2</c:v>
                </c:pt>
                <c:pt idx="422">
                  <c:v>0.2</c:v>
                </c:pt>
                <c:pt idx="423">
                  <c:v>0.2</c:v>
                </c:pt>
                <c:pt idx="424">
                  <c:v>0.2</c:v>
                </c:pt>
                <c:pt idx="425">
                  <c:v>0.2</c:v>
                </c:pt>
                <c:pt idx="426">
                  <c:v>0.2</c:v>
                </c:pt>
                <c:pt idx="427">
                  <c:v>0.2</c:v>
                </c:pt>
                <c:pt idx="428">
                  <c:v>0.2</c:v>
                </c:pt>
                <c:pt idx="429">
                  <c:v>0.2</c:v>
                </c:pt>
                <c:pt idx="430">
                  <c:v>0.2</c:v>
                </c:pt>
                <c:pt idx="431">
                  <c:v>0.2</c:v>
                </c:pt>
                <c:pt idx="432">
                  <c:v>0.2</c:v>
                </c:pt>
                <c:pt idx="433">
                  <c:v>0.2</c:v>
                </c:pt>
                <c:pt idx="434">
                  <c:v>0.2</c:v>
                </c:pt>
                <c:pt idx="435">
                  <c:v>0.2</c:v>
                </c:pt>
                <c:pt idx="436">
                  <c:v>0.2</c:v>
                </c:pt>
                <c:pt idx="437">
                  <c:v>0.2</c:v>
                </c:pt>
                <c:pt idx="438">
                  <c:v>0.2</c:v>
                </c:pt>
                <c:pt idx="439">
                  <c:v>0.2</c:v>
                </c:pt>
                <c:pt idx="440">
                  <c:v>0.2</c:v>
                </c:pt>
                <c:pt idx="441">
                  <c:v>0.2</c:v>
                </c:pt>
                <c:pt idx="442">
                  <c:v>0.2</c:v>
                </c:pt>
                <c:pt idx="443">
                  <c:v>0.2</c:v>
                </c:pt>
                <c:pt idx="444">
                  <c:v>0.2</c:v>
                </c:pt>
                <c:pt idx="445">
                  <c:v>0.2</c:v>
                </c:pt>
                <c:pt idx="446">
                  <c:v>0.2</c:v>
                </c:pt>
                <c:pt idx="447">
                  <c:v>0.2</c:v>
                </c:pt>
                <c:pt idx="448">
                  <c:v>0.2</c:v>
                </c:pt>
                <c:pt idx="449">
                  <c:v>0.2</c:v>
                </c:pt>
                <c:pt idx="450">
                  <c:v>0.2</c:v>
                </c:pt>
                <c:pt idx="451">
                  <c:v>0.2</c:v>
                </c:pt>
                <c:pt idx="452">
                  <c:v>0.2</c:v>
                </c:pt>
                <c:pt idx="453">
                  <c:v>0.2</c:v>
                </c:pt>
                <c:pt idx="454">
                  <c:v>0.2</c:v>
                </c:pt>
                <c:pt idx="455">
                  <c:v>0.2</c:v>
                </c:pt>
                <c:pt idx="456">
                  <c:v>0.2</c:v>
                </c:pt>
                <c:pt idx="457">
                  <c:v>0.2</c:v>
                </c:pt>
                <c:pt idx="458">
                  <c:v>0.2</c:v>
                </c:pt>
                <c:pt idx="459">
                  <c:v>0.2</c:v>
                </c:pt>
                <c:pt idx="460">
                  <c:v>0.2</c:v>
                </c:pt>
                <c:pt idx="461">
                  <c:v>0.2</c:v>
                </c:pt>
                <c:pt idx="462">
                  <c:v>0.2</c:v>
                </c:pt>
                <c:pt idx="463">
                  <c:v>0.2</c:v>
                </c:pt>
                <c:pt idx="464">
                  <c:v>0.2</c:v>
                </c:pt>
                <c:pt idx="465">
                  <c:v>0.2</c:v>
                </c:pt>
                <c:pt idx="466">
                  <c:v>0.2</c:v>
                </c:pt>
                <c:pt idx="467">
                  <c:v>0.2</c:v>
                </c:pt>
                <c:pt idx="468">
                  <c:v>0.2</c:v>
                </c:pt>
                <c:pt idx="469">
                  <c:v>0.2</c:v>
                </c:pt>
                <c:pt idx="470">
                  <c:v>0.2</c:v>
                </c:pt>
                <c:pt idx="471">
                  <c:v>0.2</c:v>
                </c:pt>
                <c:pt idx="472">
                  <c:v>0.2</c:v>
                </c:pt>
                <c:pt idx="473">
                  <c:v>0.2</c:v>
                </c:pt>
                <c:pt idx="474">
                  <c:v>0.2</c:v>
                </c:pt>
                <c:pt idx="475">
                  <c:v>0.2</c:v>
                </c:pt>
                <c:pt idx="476">
                  <c:v>0.2</c:v>
                </c:pt>
                <c:pt idx="477">
                  <c:v>0.2</c:v>
                </c:pt>
                <c:pt idx="478">
                  <c:v>0.2</c:v>
                </c:pt>
                <c:pt idx="479">
                  <c:v>0.2</c:v>
                </c:pt>
                <c:pt idx="480">
                  <c:v>0.2</c:v>
                </c:pt>
                <c:pt idx="481">
                  <c:v>0.2</c:v>
                </c:pt>
                <c:pt idx="482">
                  <c:v>0.2</c:v>
                </c:pt>
                <c:pt idx="483">
                  <c:v>0.2</c:v>
                </c:pt>
                <c:pt idx="484">
                  <c:v>0.2</c:v>
                </c:pt>
                <c:pt idx="485">
                  <c:v>0.2</c:v>
                </c:pt>
                <c:pt idx="486">
                  <c:v>0.2</c:v>
                </c:pt>
                <c:pt idx="487">
                  <c:v>0.2</c:v>
                </c:pt>
                <c:pt idx="488">
                  <c:v>0.2</c:v>
                </c:pt>
                <c:pt idx="489">
                  <c:v>0.2</c:v>
                </c:pt>
                <c:pt idx="490">
                  <c:v>0.2</c:v>
                </c:pt>
                <c:pt idx="491">
                  <c:v>0.2</c:v>
                </c:pt>
                <c:pt idx="492">
                  <c:v>0.2</c:v>
                </c:pt>
                <c:pt idx="493">
                  <c:v>0.2</c:v>
                </c:pt>
                <c:pt idx="494">
                  <c:v>0.2</c:v>
                </c:pt>
                <c:pt idx="495">
                  <c:v>0.2</c:v>
                </c:pt>
                <c:pt idx="496">
                  <c:v>0.2</c:v>
                </c:pt>
                <c:pt idx="497">
                  <c:v>0.2</c:v>
                </c:pt>
                <c:pt idx="498">
                  <c:v>0.2</c:v>
                </c:pt>
                <c:pt idx="499">
                  <c:v>0.2</c:v>
                </c:pt>
                <c:pt idx="500">
                  <c:v>0.2</c:v>
                </c:pt>
                <c:pt idx="501">
                  <c:v>0.2</c:v>
                </c:pt>
                <c:pt idx="502">
                  <c:v>0.2</c:v>
                </c:pt>
                <c:pt idx="503">
                  <c:v>0.2</c:v>
                </c:pt>
                <c:pt idx="504">
                  <c:v>0.2</c:v>
                </c:pt>
                <c:pt idx="505">
                  <c:v>0.2</c:v>
                </c:pt>
                <c:pt idx="506">
                  <c:v>0.2</c:v>
                </c:pt>
                <c:pt idx="507">
                  <c:v>0.2</c:v>
                </c:pt>
                <c:pt idx="508">
                  <c:v>0.2</c:v>
                </c:pt>
                <c:pt idx="509">
                  <c:v>0.2</c:v>
                </c:pt>
                <c:pt idx="510">
                  <c:v>0.2</c:v>
                </c:pt>
                <c:pt idx="511">
                  <c:v>0.2</c:v>
                </c:pt>
                <c:pt idx="512">
                  <c:v>0.2</c:v>
                </c:pt>
                <c:pt idx="513">
                  <c:v>0.2</c:v>
                </c:pt>
                <c:pt idx="514">
                  <c:v>0.2</c:v>
                </c:pt>
                <c:pt idx="515">
                  <c:v>0.2</c:v>
                </c:pt>
                <c:pt idx="516">
                  <c:v>0.2</c:v>
                </c:pt>
                <c:pt idx="517">
                  <c:v>0.2</c:v>
                </c:pt>
                <c:pt idx="518">
                  <c:v>0.2</c:v>
                </c:pt>
                <c:pt idx="519">
                  <c:v>0.2</c:v>
                </c:pt>
                <c:pt idx="520">
                  <c:v>0.2</c:v>
                </c:pt>
                <c:pt idx="521">
                  <c:v>0.2</c:v>
                </c:pt>
                <c:pt idx="522">
                  <c:v>0.2</c:v>
                </c:pt>
                <c:pt idx="523">
                  <c:v>0.2</c:v>
                </c:pt>
                <c:pt idx="524">
                  <c:v>0.2</c:v>
                </c:pt>
                <c:pt idx="525">
                  <c:v>0.2</c:v>
                </c:pt>
                <c:pt idx="526">
                  <c:v>0.2</c:v>
                </c:pt>
                <c:pt idx="527">
                  <c:v>0.2</c:v>
                </c:pt>
                <c:pt idx="528">
                  <c:v>0.2</c:v>
                </c:pt>
                <c:pt idx="529">
                  <c:v>0.2</c:v>
                </c:pt>
                <c:pt idx="530">
                  <c:v>0.2</c:v>
                </c:pt>
                <c:pt idx="531">
                  <c:v>0.2</c:v>
                </c:pt>
                <c:pt idx="532">
                  <c:v>0.2</c:v>
                </c:pt>
                <c:pt idx="533">
                  <c:v>0.2</c:v>
                </c:pt>
                <c:pt idx="534">
                  <c:v>0.2</c:v>
                </c:pt>
                <c:pt idx="535">
                  <c:v>0.2</c:v>
                </c:pt>
                <c:pt idx="536">
                  <c:v>0.2</c:v>
                </c:pt>
                <c:pt idx="537">
                  <c:v>0.2</c:v>
                </c:pt>
                <c:pt idx="538">
                  <c:v>0.2</c:v>
                </c:pt>
                <c:pt idx="539">
                  <c:v>0.2</c:v>
                </c:pt>
                <c:pt idx="540">
                  <c:v>0.2</c:v>
                </c:pt>
                <c:pt idx="541">
                  <c:v>0.2</c:v>
                </c:pt>
                <c:pt idx="542">
                  <c:v>0.2</c:v>
                </c:pt>
                <c:pt idx="543">
                  <c:v>0.2</c:v>
                </c:pt>
                <c:pt idx="544">
                  <c:v>0.2</c:v>
                </c:pt>
                <c:pt idx="545">
                  <c:v>0.2</c:v>
                </c:pt>
                <c:pt idx="546">
                  <c:v>0.2</c:v>
                </c:pt>
                <c:pt idx="547">
                  <c:v>0.2</c:v>
                </c:pt>
                <c:pt idx="548">
                  <c:v>0.2</c:v>
                </c:pt>
                <c:pt idx="549">
                  <c:v>0.2</c:v>
                </c:pt>
                <c:pt idx="550">
                  <c:v>0.2</c:v>
                </c:pt>
                <c:pt idx="551">
                  <c:v>0.2</c:v>
                </c:pt>
                <c:pt idx="552">
                  <c:v>0.2</c:v>
                </c:pt>
                <c:pt idx="553">
                  <c:v>0.2</c:v>
                </c:pt>
                <c:pt idx="554">
                  <c:v>0.2</c:v>
                </c:pt>
                <c:pt idx="555">
                  <c:v>0.2</c:v>
                </c:pt>
                <c:pt idx="556">
                  <c:v>0.2</c:v>
                </c:pt>
                <c:pt idx="557">
                  <c:v>0.2</c:v>
                </c:pt>
                <c:pt idx="558">
                  <c:v>0.2</c:v>
                </c:pt>
                <c:pt idx="559">
                  <c:v>0.2</c:v>
                </c:pt>
                <c:pt idx="560">
                  <c:v>0.2</c:v>
                </c:pt>
                <c:pt idx="561">
                  <c:v>0.2</c:v>
                </c:pt>
                <c:pt idx="562">
                  <c:v>0.2</c:v>
                </c:pt>
                <c:pt idx="563">
                  <c:v>0.2</c:v>
                </c:pt>
                <c:pt idx="564">
                  <c:v>0.2</c:v>
                </c:pt>
                <c:pt idx="565">
                  <c:v>0.2</c:v>
                </c:pt>
                <c:pt idx="566">
                  <c:v>0.2</c:v>
                </c:pt>
                <c:pt idx="567">
                  <c:v>0.2</c:v>
                </c:pt>
                <c:pt idx="568">
                  <c:v>0.2</c:v>
                </c:pt>
                <c:pt idx="569">
                  <c:v>0.2</c:v>
                </c:pt>
                <c:pt idx="570">
                  <c:v>0.2</c:v>
                </c:pt>
                <c:pt idx="571">
                  <c:v>0.2</c:v>
                </c:pt>
                <c:pt idx="572">
                  <c:v>0.2</c:v>
                </c:pt>
                <c:pt idx="573">
                  <c:v>0.2</c:v>
                </c:pt>
                <c:pt idx="574">
                  <c:v>0.2</c:v>
                </c:pt>
                <c:pt idx="575">
                  <c:v>0.2</c:v>
                </c:pt>
                <c:pt idx="576">
                  <c:v>0.2</c:v>
                </c:pt>
                <c:pt idx="577">
                  <c:v>0.2</c:v>
                </c:pt>
                <c:pt idx="578">
                  <c:v>0.2</c:v>
                </c:pt>
                <c:pt idx="579">
                  <c:v>0.2</c:v>
                </c:pt>
                <c:pt idx="580">
                  <c:v>0.2</c:v>
                </c:pt>
                <c:pt idx="581">
                  <c:v>0.2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565-42D4-BD05-97EAAE1878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61934992"/>
        <c:axId val="1"/>
      </c:lineChart>
      <c:scatterChart>
        <c:scatterStyle val="lineMarker"/>
        <c:varyColors val="0"/>
        <c:ser>
          <c:idx val="1"/>
          <c:order val="0"/>
          <c:tx>
            <c:strRef>
              <c:f>'SM 7-3'!$B$1</c:f>
              <c:strCache>
                <c:ptCount val="1"/>
                <c:pt idx="0">
                  <c:v>Concentración Cobre (mg/l)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7"/>
            <c:spPr>
              <a:solidFill>
                <a:schemeClr val="accent1"/>
              </a:solidFill>
              <a:ln>
                <a:solidFill>
                  <a:schemeClr val="tx2"/>
                </a:solidFill>
              </a:ln>
            </c:spPr>
          </c:marker>
          <c:xVal>
            <c:numRef>
              <c:f>'SM 7-3'!$A$2:$A$583</c:f>
              <c:numCache>
                <c:formatCode>[$-C0A]mmm\-yy;@</c:formatCode>
                <c:ptCount val="582"/>
                <c:pt idx="0">
                  <c:v>38461</c:v>
                </c:pt>
                <c:pt idx="1">
                  <c:v>38488</c:v>
                </c:pt>
                <c:pt idx="2">
                  <c:v>38531</c:v>
                </c:pt>
                <c:pt idx="3">
                  <c:v>38545</c:v>
                </c:pt>
                <c:pt idx="4">
                  <c:v>38569</c:v>
                </c:pt>
                <c:pt idx="5">
                  <c:v>38617</c:v>
                </c:pt>
                <c:pt idx="6">
                  <c:v>38642</c:v>
                </c:pt>
                <c:pt idx="7">
                  <c:v>38663</c:v>
                </c:pt>
                <c:pt idx="8">
                  <c:v>38701</c:v>
                </c:pt>
                <c:pt idx="9">
                  <c:v>38726</c:v>
                </c:pt>
                <c:pt idx="10">
                  <c:v>38762</c:v>
                </c:pt>
                <c:pt idx="11">
                  <c:v>38790</c:v>
                </c:pt>
                <c:pt idx="12">
                  <c:v>38817</c:v>
                </c:pt>
                <c:pt idx="13">
                  <c:v>38868</c:v>
                </c:pt>
                <c:pt idx="14">
                  <c:v>38958</c:v>
                </c:pt>
                <c:pt idx="15">
                  <c:v>39000</c:v>
                </c:pt>
                <c:pt idx="16">
                  <c:v>39160</c:v>
                </c:pt>
                <c:pt idx="17">
                  <c:v>39183</c:v>
                </c:pt>
                <c:pt idx="18">
                  <c:v>39225</c:v>
                </c:pt>
                <c:pt idx="19">
                  <c:v>39246</c:v>
                </c:pt>
                <c:pt idx="20">
                  <c:v>39294</c:v>
                </c:pt>
                <c:pt idx="21">
                  <c:v>39307</c:v>
                </c:pt>
                <c:pt idx="22">
                  <c:v>39335</c:v>
                </c:pt>
                <c:pt idx="23">
                  <c:v>39363</c:v>
                </c:pt>
                <c:pt idx="24">
                  <c:v>39416</c:v>
                </c:pt>
                <c:pt idx="25">
                  <c:v>39444</c:v>
                </c:pt>
                <c:pt idx="26">
                  <c:v>39470</c:v>
                </c:pt>
                <c:pt idx="27">
                  <c:v>39497</c:v>
                </c:pt>
                <c:pt idx="28">
                  <c:v>39521</c:v>
                </c:pt>
                <c:pt idx="29">
                  <c:v>39556</c:v>
                </c:pt>
                <c:pt idx="30">
                  <c:v>39590</c:v>
                </c:pt>
                <c:pt idx="31">
                  <c:v>39602</c:v>
                </c:pt>
                <c:pt idx="32">
                  <c:v>39653</c:v>
                </c:pt>
                <c:pt idx="33">
                  <c:v>39679</c:v>
                </c:pt>
                <c:pt idx="34">
                  <c:v>39720</c:v>
                </c:pt>
                <c:pt idx="35">
                  <c:v>39736</c:v>
                </c:pt>
                <c:pt idx="36">
                  <c:v>39763</c:v>
                </c:pt>
                <c:pt idx="37">
                  <c:v>39798</c:v>
                </c:pt>
                <c:pt idx="38">
                  <c:v>39842</c:v>
                </c:pt>
                <c:pt idx="39">
                  <c:v>39854</c:v>
                </c:pt>
                <c:pt idx="40">
                  <c:v>39895</c:v>
                </c:pt>
                <c:pt idx="41">
                  <c:v>39905</c:v>
                </c:pt>
                <c:pt idx="42">
                  <c:v>39950</c:v>
                </c:pt>
                <c:pt idx="43">
                  <c:v>39969</c:v>
                </c:pt>
                <c:pt idx="44">
                  <c:v>40020</c:v>
                </c:pt>
                <c:pt idx="45">
                  <c:v>40036</c:v>
                </c:pt>
                <c:pt idx="46">
                  <c:v>40069</c:v>
                </c:pt>
                <c:pt idx="47">
                  <c:v>40098</c:v>
                </c:pt>
                <c:pt idx="48">
                  <c:v>40129</c:v>
                </c:pt>
                <c:pt idx="49">
                  <c:v>40175</c:v>
                </c:pt>
                <c:pt idx="50">
                  <c:v>40206</c:v>
                </c:pt>
                <c:pt idx="51">
                  <c:v>40262</c:v>
                </c:pt>
                <c:pt idx="52">
                  <c:v>40281</c:v>
                </c:pt>
                <c:pt idx="53">
                  <c:v>40314</c:v>
                </c:pt>
                <c:pt idx="54">
                  <c:v>40343</c:v>
                </c:pt>
                <c:pt idx="55">
                  <c:v>40368</c:v>
                </c:pt>
                <c:pt idx="56">
                  <c:v>40413</c:v>
                </c:pt>
                <c:pt idx="57">
                  <c:v>40449</c:v>
                </c:pt>
                <c:pt idx="58">
                  <c:v>40482</c:v>
                </c:pt>
                <c:pt idx="59">
                  <c:v>40511</c:v>
                </c:pt>
                <c:pt idx="60">
                  <c:v>40524</c:v>
                </c:pt>
                <c:pt idx="61">
                  <c:v>40556</c:v>
                </c:pt>
                <c:pt idx="62">
                  <c:v>40602</c:v>
                </c:pt>
                <c:pt idx="63">
                  <c:v>40631</c:v>
                </c:pt>
                <c:pt idx="64">
                  <c:v>40650</c:v>
                </c:pt>
                <c:pt idx="65">
                  <c:v>40690</c:v>
                </c:pt>
                <c:pt idx="66">
                  <c:v>40722</c:v>
                </c:pt>
                <c:pt idx="67">
                  <c:v>40750</c:v>
                </c:pt>
                <c:pt idx="68">
                  <c:v>40772</c:v>
                </c:pt>
                <c:pt idx="69">
                  <c:v>40795</c:v>
                </c:pt>
                <c:pt idx="70">
                  <c:v>40843</c:v>
                </c:pt>
                <c:pt idx="71">
                  <c:v>40857</c:v>
                </c:pt>
                <c:pt idx="72">
                  <c:v>40897</c:v>
                </c:pt>
                <c:pt idx="73">
                  <c:v>40932</c:v>
                </c:pt>
                <c:pt idx="74">
                  <c:v>40961</c:v>
                </c:pt>
                <c:pt idx="75">
                  <c:v>40997</c:v>
                </c:pt>
                <c:pt idx="76">
                  <c:v>41012</c:v>
                </c:pt>
                <c:pt idx="77">
                  <c:v>41032</c:v>
                </c:pt>
                <c:pt idx="78">
                  <c:v>41068</c:v>
                </c:pt>
                <c:pt idx="79">
                  <c:v>41094</c:v>
                </c:pt>
                <c:pt idx="80">
                  <c:v>41145</c:v>
                </c:pt>
                <c:pt idx="81">
                  <c:v>41174</c:v>
                </c:pt>
                <c:pt idx="82">
                  <c:v>41188</c:v>
                </c:pt>
                <c:pt idx="83">
                  <c:v>41243</c:v>
                </c:pt>
                <c:pt idx="84">
                  <c:v>41255</c:v>
                </c:pt>
                <c:pt idx="85">
                  <c:v>41283</c:v>
                </c:pt>
                <c:pt idx="86">
                  <c:v>41311</c:v>
                </c:pt>
                <c:pt idx="87">
                  <c:v>41340</c:v>
                </c:pt>
                <c:pt idx="88">
                  <c:v>41382</c:v>
                </c:pt>
                <c:pt idx="89">
                  <c:v>41397</c:v>
                </c:pt>
                <c:pt idx="90">
                  <c:v>41437</c:v>
                </c:pt>
                <c:pt idx="91">
                  <c:v>41482</c:v>
                </c:pt>
                <c:pt idx="92">
                  <c:v>41494</c:v>
                </c:pt>
                <c:pt idx="93">
                  <c:v>41522</c:v>
                </c:pt>
                <c:pt idx="94">
                  <c:v>41563</c:v>
                </c:pt>
                <c:pt idx="95">
                  <c:v>41581</c:v>
                </c:pt>
                <c:pt idx="96">
                  <c:v>41612</c:v>
                </c:pt>
                <c:pt idx="97">
                  <c:v>41646</c:v>
                </c:pt>
                <c:pt idx="98">
                  <c:v>41675</c:v>
                </c:pt>
                <c:pt idx="99">
                  <c:v>41719</c:v>
                </c:pt>
                <c:pt idx="100">
                  <c:v>41746</c:v>
                </c:pt>
                <c:pt idx="101">
                  <c:v>41773</c:v>
                </c:pt>
                <c:pt idx="102">
                  <c:v>41800</c:v>
                </c:pt>
                <c:pt idx="103">
                  <c:v>41850</c:v>
                </c:pt>
                <c:pt idx="104">
                  <c:v>41856</c:v>
                </c:pt>
                <c:pt idx="105">
                  <c:v>41885</c:v>
                </c:pt>
                <c:pt idx="106">
                  <c:v>41924</c:v>
                </c:pt>
                <c:pt idx="107">
                  <c:v>41967</c:v>
                </c:pt>
                <c:pt idx="108">
                  <c:v>41978</c:v>
                </c:pt>
                <c:pt idx="109">
                  <c:v>42007</c:v>
                </c:pt>
                <c:pt idx="110">
                  <c:v>42048</c:v>
                </c:pt>
                <c:pt idx="111">
                  <c:v>42077</c:v>
                </c:pt>
                <c:pt idx="112">
                  <c:v>42105</c:v>
                </c:pt>
                <c:pt idx="113">
                  <c:v>42133</c:v>
                </c:pt>
                <c:pt idx="114">
                  <c:v>42161</c:v>
                </c:pt>
                <c:pt idx="115">
                  <c:v>42216</c:v>
                </c:pt>
                <c:pt idx="116">
                  <c:v>42242</c:v>
                </c:pt>
                <c:pt idx="117">
                  <c:v>42272</c:v>
                </c:pt>
                <c:pt idx="118">
                  <c:v>42287</c:v>
                </c:pt>
                <c:pt idx="119">
                  <c:v>42314</c:v>
                </c:pt>
                <c:pt idx="120">
                  <c:v>42356</c:v>
                </c:pt>
                <c:pt idx="121">
                  <c:v>42374</c:v>
                </c:pt>
                <c:pt idx="122">
                  <c:v>42409</c:v>
                </c:pt>
                <c:pt idx="123">
                  <c:v>42440</c:v>
                </c:pt>
                <c:pt idx="124">
                  <c:v>42468</c:v>
                </c:pt>
                <c:pt idx="125">
                  <c:v>42511</c:v>
                </c:pt>
                <c:pt idx="126">
                  <c:v>42547</c:v>
                </c:pt>
                <c:pt idx="127">
                  <c:v>42577</c:v>
                </c:pt>
                <c:pt idx="128">
                  <c:v>42591</c:v>
                </c:pt>
                <c:pt idx="129">
                  <c:v>42619</c:v>
                </c:pt>
                <c:pt idx="130">
                  <c:v>42662</c:v>
                </c:pt>
                <c:pt idx="131">
                  <c:v>42676</c:v>
                </c:pt>
                <c:pt idx="132">
                  <c:v>42685</c:v>
                </c:pt>
                <c:pt idx="133">
                  <c:v>42689</c:v>
                </c:pt>
                <c:pt idx="134">
                  <c:v>42696</c:v>
                </c:pt>
                <c:pt idx="135">
                  <c:v>42704</c:v>
                </c:pt>
                <c:pt idx="136">
                  <c:v>42710</c:v>
                </c:pt>
                <c:pt idx="137">
                  <c:v>42717</c:v>
                </c:pt>
                <c:pt idx="138">
                  <c:v>42724</c:v>
                </c:pt>
                <c:pt idx="139">
                  <c:v>42731</c:v>
                </c:pt>
                <c:pt idx="140">
                  <c:v>42733</c:v>
                </c:pt>
                <c:pt idx="141">
                  <c:v>42738</c:v>
                </c:pt>
                <c:pt idx="142">
                  <c:v>42745</c:v>
                </c:pt>
                <c:pt idx="143">
                  <c:v>42752</c:v>
                </c:pt>
                <c:pt idx="144">
                  <c:v>42760</c:v>
                </c:pt>
                <c:pt idx="145">
                  <c:v>42767</c:v>
                </c:pt>
                <c:pt idx="146">
                  <c:v>42773</c:v>
                </c:pt>
                <c:pt idx="147">
                  <c:v>42780</c:v>
                </c:pt>
                <c:pt idx="148">
                  <c:v>42788</c:v>
                </c:pt>
                <c:pt idx="149">
                  <c:v>42795</c:v>
                </c:pt>
                <c:pt idx="150">
                  <c:v>42801</c:v>
                </c:pt>
                <c:pt idx="151">
                  <c:v>42808</c:v>
                </c:pt>
                <c:pt idx="152">
                  <c:v>42815</c:v>
                </c:pt>
                <c:pt idx="153">
                  <c:v>42823</c:v>
                </c:pt>
                <c:pt idx="154">
                  <c:v>42829</c:v>
                </c:pt>
                <c:pt idx="155">
                  <c:v>42836</c:v>
                </c:pt>
                <c:pt idx="156">
                  <c:v>42844</c:v>
                </c:pt>
                <c:pt idx="157">
                  <c:v>42850</c:v>
                </c:pt>
                <c:pt idx="158">
                  <c:v>42857</c:v>
                </c:pt>
                <c:pt idx="159">
                  <c:v>42864</c:v>
                </c:pt>
                <c:pt idx="160">
                  <c:v>42868</c:v>
                </c:pt>
                <c:pt idx="161">
                  <c:v>42871</c:v>
                </c:pt>
                <c:pt idx="162">
                  <c:v>42878</c:v>
                </c:pt>
                <c:pt idx="163">
                  <c:v>42885</c:v>
                </c:pt>
                <c:pt idx="164">
                  <c:v>42892</c:v>
                </c:pt>
                <c:pt idx="165">
                  <c:v>42899</c:v>
                </c:pt>
                <c:pt idx="166">
                  <c:v>42906</c:v>
                </c:pt>
                <c:pt idx="167">
                  <c:v>42915</c:v>
                </c:pt>
                <c:pt idx="168">
                  <c:v>42922</c:v>
                </c:pt>
                <c:pt idx="169">
                  <c:v>42927</c:v>
                </c:pt>
                <c:pt idx="170">
                  <c:v>42934</c:v>
                </c:pt>
                <c:pt idx="171">
                  <c:v>42942</c:v>
                </c:pt>
                <c:pt idx="172">
                  <c:v>42948</c:v>
                </c:pt>
                <c:pt idx="173">
                  <c:v>42957</c:v>
                </c:pt>
                <c:pt idx="174">
                  <c:v>42962</c:v>
                </c:pt>
                <c:pt idx="175">
                  <c:v>42969</c:v>
                </c:pt>
                <c:pt idx="176">
                  <c:v>42977</c:v>
                </c:pt>
                <c:pt idx="177">
                  <c:v>42983</c:v>
                </c:pt>
                <c:pt idx="178">
                  <c:v>42990</c:v>
                </c:pt>
                <c:pt idx="179">
                  <c:v>42997</c:v>
                </c:pt>
                <c:pt idx="180">
                  <c:v>43012</c:v>
                </c:pt>
                <c:pt idx="181">
                  <c:v>43018</c:v>
                </c:pt>
                <c:pt idx="182">
                  <c:v>43026</c:v>
                </c:pt>
                <c:pt idx="183">
                  <c:v>43033</c:v>
                </c:pt>
                <c:pt idx="184">
                  <c:v>43040</c:v>
                </c:pt>
                <c:pt idx="185">
                  <c:v>43047</c:v>
                </c:pt>
                <c:pt idx="186">
                  <c:v>43054</c:v>
                </c:pt>
                <c:pt idx="187">
                  <c:v>43060</c:v>
                </c:pt>
                <c:pt idx="188">
                  <c:v>43069</c:v>
                </c:pt>
                <c:pt idx="189">
                  <c:v>43077</c:v>
                </c:pt>
                <c:pt idx="190">
                  <c:v>43081</c:v>
                </c:pt>
                <c:pt idx="191">
                  <c:v>43088</c:v>
                </c:pt>
                <c:pt idx="192">
                  <c:v>43096</c:v>
                </c:pt>
                <c:pt idx="193">
                  <c:v>43104</c:v>
                </c:pt>
                <c:pt idx="194">
                  <c:v>43109</c:v>
                </c:pt>
                <c:pt idx="195">
                  <c:v>43116</c:v>
                </c:pt>
                <c:pt idx="196">
                  <c:v>43124</c:v>
                </c:pt>
                <c:pt idx="197">
                  <c:v>43131</c:v>
                </c:pt>
                <c:pt idx="198">
                  <c:v>43137</c:v>
                </c:pt>
                <c:pt idx="199">
                  <c:v>43146</c:v>
                </c:pt>
                <c:pt idx="200">
                  <c:v>43151</c:v>
                </c:pt>
                <c:pt idx="201">
                  <c:v>43159</c:v>
                </c:pt>
                <c:pt idx="202">
                  <c:v>43165</c:v>
                </c:pt>
                <c:pt idx="203">
                  <c:v>43172</c:v>
                </c:pt>
                <c:pt idx="204">
                  <c:v>43179</c:v>
                </c:pt>
                <c:pt idx="205">
                  <c:v>43187</c:v>
                </c:pt>
                <c:pt idx="206">
                  <c:v>43193</c:v>
                </c:pt>
                <c:pt idx="207">
                  <c:v>43201</c:v>
                </c:pt>
                <c:pt idx="208">
                  <c:v>43208</c:v>
                </c:pt>
                <c:pt idx="209">
                  <c:v>43215</c:v>
                </c:pt>
                <c:pt idx="210">
                  <c:v>43221</c:v>
                </c:pt>
                <c:pt idx="211">
                  <c:v>43228</c:v>
                </c:pt>
                <c:pt idx="212">
                  <c:v>43235</c:v>
                </c:pt>
                <c:pt idx="213">
                  <c:v>43243</c:v>
                </c:pt>
                <c:pt idx="214">
                  <c:v>43252</c:v>
                </c:pt>
                <c:pt idx="215">
                  <c:v>43257</c:v>
                </c:pt>
                <c:pt idx="216">
                  <c:v>43263</c:v>
                </c:pt>
                <c:pt idx="217">
                  <c:v>43271</c:v>
                </c:pt>
                <c:pt idx="218">
                  <c:v>43278</c:v>
                </c:pt>
                <c:pt idx="219">
                  <c:v>43284</c:v>
                </c:pt>
                <c:pt idx="220">
                  <c:v>43291</c:v>
                </c:pt>
                <c:pt idx="221">
                  <c:v>43298</c:v>
                </c:pt>
                <c:pt idx="222">
                  <c:v>43306</c:v>
                </c:pt>
                <c:pt idx="223">
                  <c:v>43313</c:v>
                </c:pt>
                <c:pt idx="224">
                  <c:v>43319</c:v>
                </c:pt>
                <c:pt idx="225">
                  <c:v>43327</c:v>
                </c:pt>
                <c:pt idx="226">
                  <c:v>43333</c:v>
                </c:pt>
                <c:pt idx="227">
                  <c:v>43341</c:v>
                </c:pt>
                <c:pt idx="228">
                  <c:v>43347</c:v>
                </c:pt>
                <c:pt idx="229">
                  <c:v>43354</c:v>
                </c:pt>
                <c:pt idx="230">
                  <c:v>43363</c:v>
                </c:pt>
                <c:pt idx="231">
                  <c:v>43369</c:v>
                </c:pt>
                <c:pt idx="232">
                  <c:v>43376</c:v>
                </c:pt>
                <c:pt idx="233">
                  <c:v>43382</c:v>
                </c:pt>
                <c:pt idx="234">
                  <c:v>43389</c:v>
                </c:pt>
                <c:pt idx="235">
                  <c:v>43396</c:v>
                </c:pt>
                <c:pt idx="236">
                  <c:v>43403</c:v>
                </c:pt>
                <c:pt idx="237">
                  <c:v>43410</c:v>
                </c:pt>
                <c:pt idx="238">
                  <c:v>43417</c:v>
                </c:pt>
                <c:pt idx="239">
                  <c:v>43424</c:v>
                </c:pt>
                <c:pt idx="240">
                  <c:v>43432</c:v>
                </c:pt>
                <c:pt idx="241">
                  <c:v>43439</c:v>
                </c:pt>
                <c:pt idx="242">
                  <c:v>43445</c:v>
                </c:pt>
                <c:pt idx="243">
                  <c:v>43452</c:v>
                </c:pt>
                <c:pt idx="244">
                  <c:v>43460</c:v>
                </c:pt>
                <c:pt idx="245">
                  <c:v>43467</c:v>
                </c:pt>
                <c:pt idx="246">
                  <c:v>43473</c:v>
                </c:pt>
                <c:pt idx="247">
                  <c:v>43480</c:v>
                </c:pt>
                <c:pt idx="248">
                  <c:v>43487</c:v>
                </c:pt>
                <c:pt idx="249">
                  <c:v>43495</c:v>
                </c:pt>
                <c:pt idx="250">
                  <c:v>43501</c:v>
                </c:pt>
                <c:pt idx="251">
                  <c:v>43509</c:v>
                </c:pt>
                <c:pt idx="252">
                  <c:v>43515</c:v>
                </c:pt>
                <c:pt idx="253">
                  <c:v>43522</c:v>
                </c:pt>
                <c:pt idx="254">
                  <c:v>43529</c:v>
                </c:pt>
                <c:pt idx="255">
                  <c:v>43536</c:v>
                </c:pt>
                <c:pt idx="256">
                  <c:v>43543</c:v>
                </c:pt>
                <c:pt idx="257">
                  <c:v>43550</c:v>
                </c:pt>
                <c:pt idx="258">
                  <c:v>43557</c:v>
                </c:pt>
                <c:pt idx="259">
                  <c:v>43564</c:v>
                </c:pt>
                <c:pt idx="260">
                  <c:v>43571</c:v>
                </c:pt>
                <c:pt idx="261">
                  <c:v>43579</c:v>
                </c:pt>
                <c:pt idx="262">
                  <c:v>43586</c:v>
                </c:pt>
                <c:pt idx="263">
                  <c:v>43592</c:v>
                </c:pt>
                <c:pt idx="264">
                  <c:v>43600</c:v>
                </c:pt>
                <c:pt idx="265">
                  <c:v>43607</c:v>
                </c:pt>
                <c:pt idx="266">
                  <c:v>43614</c:v>
                </c:pt>
                <c:pt idx="267">
                  <c:v>43620</c:v>
                </c:pt>
                <c:pt idx="268">
                  <c:v>43627</c:v>
                </c:pt>
                <c:pt idx="269">
                  <c:v>43634</c:v>
                </c:pt>
                <c:pt idx="270">
                  <c:v>43641</c:v>
                </c:pt>
                <c:pt idx="271">
                  <c:v>43649</c:v>
                </c:pt>
                <c:pt idx="272">
                  <c:v>43656</c:v>
                </c:pt>
                <c:pt idx="273">
                  <c:v>43663</c:v>
                </c:pt>
                <c:pt idx="274">
                  <c:v>43671</c:v>
                </c:pt>
                <c:pt idx="275">
                  <c:v>43678</c:v>
                </c:pt>
                <c:pt idx="276">
                  <c:v>43684</c:v>
                </c:pt>
                <c:pt idx="277">
                  <c:v>43692</c:v>
                </c:pt>
                <c:pt idx="278">
                  <c:v>43698</c:v>
                </c:pt>
                <c:pt idx="279">
                  <c:v>43706</c:v>
                </c:pt>
                <c:pt idx="280">
                  <c:v>43712</c:v>
                </c:pt>
                <c:pt idx="281">
                  <c:v>43719</c:v>
                </c:pt>
                <c:pt idx="282">
                  <c:v>43728</c:v>
                </c:pt>
                <c:pt idx="283">
                  <c:v>43734</c:v>
                </c:pt>
                <c:pt idx="284">
                  <c:v>43741</c:v>
                </c:pt>
                <c:pt idx="285">
                  <c:v>43747</c:v>
                </c:pt>
                <c:pt idx="286">
                  <c:v>43754</c:v>
                </c:pt>
                <c:pt idx="287">
                  <c:v>43761</c:v>
                </c:pt>
                <c:pt idx="288">
                  <c:v>43768</c:v>
                </c:pt>
                <c:pt idx="289">
                  <c:v>43775</c:v>
                </c:pt>
                <c:pt idx="290">
                  <c:v>43782</c:v>
                </c:pt>
                <c:pt idx="291">
                  <c:v>43789</c:v>
                </c:pt>
                <c:pt idx="292">
                  <c:v>43797</c:v>
                </c:pt>
                <c:pt idx="293">
                  <c:v>43804</c:v>
                </c:pt>
                <c:pt idx="294">
                  <c:v>43810</c:v>
                </c:pt>
                <c:pt idx="295">
                  <c:v>43817</c:v>
                </c:pt>
                <c:pt idx="296">
                  <c:v>43825</c:v>
                </c:pt>
                <c:pt idx="297">
                  <c:v>43832</c:v>
                </c:pt>
                <c:pt idx="298">
                  <c:v>43839</c:v>
                </c:pt>
                <c:pt idx="299">
                  <c:v>43845</c:v>
                </c:pt>
                <c:pt idx="300">
                  <c:v>43852</c:v>
                </c:pt>
                <c:pt idx="301">
                  <c:v>43859</c:v>
                </c:pt>
                <c:pt idx="302">
                  <c:v>43866</c:v>
                </c:pt>
                <c:pt idx="303">
                  <c:v>43872</c:v>
                </c:pt>
                <c:pt idx="304">
                  <c:v>43879</c:v>
                </c:pt>
                <c:pt idx="305">
                  <c:v>43888</c:v>
                </c:pt>
                <c:pt idx="306">
                  <c:v>43894</c:v>
                </c:pt>
                <c:pt idx="307">
                  <c:v>43901</c:v>
                </c:pt>
                <c:pt idx="308">
                  <c:v>43908</c:v>
                </c:pt>
                <c:pt idx="309">
                  <c:v>43914</c:v>
                </c:pt>
                <c:pt idx="310">
                  <c:v>43922</c:v>
                </c:pt>
                <c:pt idx="311">
                  <c:v>43930</c:v>
                </c:pt>
                <c:pt idx="312">
                  <c:v>43936</c:v>
                </c:pt>
                <c:pt idx="313">
                  <c:v>43943</c:v>
                </c:pt>
                <c:pt idx="314">
                  <c:v>43950</c:v>
                </c:pt>
                <c:pt idx="315">
                  <c:v>43957</c:v>
                </c:pt>
                <c:pt idx="316">
                  <c:v>43966</c:v>
                </c:pt>
                <c:pt idx="317">
                  <c:v>43973</c:v>
                </c:pt>
                <c:pt idx="318">
                  <c:v>43980</c:v>
                </c:pt>
                <c:pt idx="319">
                  <c:v>43987</c:v>
                </c:pt>
                <c:pt idx="320">
                  <c:v>43992</c:v>
                </c:pt>
                <c:pt idx="321">
                  <c:v>44001</c:v>
                </c:pt>
                <c:pt idx="322">
                  <c:v>44006</c:v>
                </c:pt>
                <c:pt idx="323">
                  <c:v>44013</c:v>
                </c:pt>
                <c:pt idx="324">
                  <c:v>44021</c:v>
                </c:pt>
                <c:pt idx="325">
                  <c:v>44027</c:v>
                </c:pt>
                <c:pt idx="326">
                  <c:v>44034</c:v>
                </c:pt>
                <c:pt idx="327">
                  <c:v>44041</c:v>
                </c:pt>
                <c:pt idx="328">
                  <c:v>44048</c:v>
                </c:pt>
                <c:pt idx="329">
                  <c:v>44055</c:v>
                </c:pt>
                <c:pt idx="330">
                  <c:v>44062</c:v>
                </c:pt>
                <c:pt idx="331">
                  <c:v>44069</c:v>
                </c:pt>
                <c:pt idx="332">
                  <c:v>44076</c:v>
                </c:pt>
                <c:pt idx="333">
                  <c:v>44083</c:v>
                </c:pt>
                <c:pt idx="334">
                  <c:v>44090</c:v>
                </c:pt>
                <c:pt idx="335">
                  <c:v>44097</c:v>
                </c:pt>
                <c:pt idx="336">
                  <c:v>44104</c:v>
                </c:pt>
                <c:pt idx="337">
                  <c:v>44112</c:v>
                </c:pt>
                <c:pt idx="338">
                  <c:v>44118</c:v>
                </c:pt>
                <c:pt idx="339">
                  <c:v>44125</c:v>
                </c:pt>
                <c:pt idx="340">
                  <c:v>44132</c:v>
                </c:pt>
                <c:pt idx="341">
                  <c:v>44139</c:v>
                </c:pt>
                <c:pt idx="342">
                  <c:v>44146</c:v>
                </c:pt>
                <c:pt idx="343">
                  <c:v>44153</c:v>
                </c:pt>
                <c:pt idx="344">
                  <c:v>44160</c:v>
                </c:pt>
                <c:pt idx="345">
                  <c:v>44167</c:v>
                </c:pt>
                <c:pt idx="346">
                  <c:v>44174</c:v>
                </c:pt>
                <c:pt idx="347">
                  <c:v>44181</c:v>
                </c:pt>
                <c:pt idx="348">
                  <c:v>44188</c:v>
                </c:pt>
                <c:pt idx="349">
                  <c:v>44195</c:v>
                </c:pt>
                <c:pt idx="350">
                  <c:v>44202</c:v>
                </c:pt>
                <c:pt idx="351">
                  <c:v>44209</c:v>
                </c:pt>
                <c:pt idx="352">
                  <c:v>44216</c:v>
                </c:pt>
                <c:pt idx="353">
                  <c:v>44224</c:v>
                </c:pt>
                <c:pt idx="354">
                  <c:v>44230</c:v>
                </c:pt>
                <c:pt idx="355">
                  <c:v>44237</c:v>
                </c:pt>
                <c:pt idx="356">
                  <c:v>44244</c:v>
                </c:pt>
                <c:pt idx="357">
                  <c:v>44251</c:v>
                </c:pt>
                <c:pt idx="358">
                  <c:v>44258</c:v>
                </c:pt>
                <c:pt idx="359">
                  <c:v>44265</c:v>
                </c:pt>
                <c:pt idx="360">
                  <c:v>44272</c:v>
                </c:pt>
                <c:pt idx="361">
                  <c:v>44279</c:v>
                </c:pt>
                <c:pt idx="362">
                  <c:v>44286</c:v>
                </c:pt>
                <c:pt idx="363">
                  <c:v>44293</c:v>
                </c:pt>
                <c:pt idx="364">
                  <c:v>44300</c:v>
                </c:pt>
                <c:pt idx="365">
                  <c:v>44307</c:v>
                </c:pt>
                <c:pt idx="366">
                  <c:v>44314</c:v>
                </c:pt>
                <c:pt idx="367">
                  <c:v>44322</c:v>
                </c:pt>
                <c:pt idx="368">
                  <c:v>44328</c:v>
                </c:pt>
                <c:pt idx="369">
                  <c:v>44335</c:v>
                </c:pt>
                <c:pt idx="370">
                  <c:v>44342</c:v>
                </c:pt>
                <c:pt idx="371">
                  <c:v>44349</c:v>
                </c:pt>
                <c:pt idx="372">
                  <c:v>44356</c:v>
                </c:pt>
                <c:pt idx="373">
                  <c:v>44363</c:v>
                </c:pt>
                <c:pt idx="374">
                  <c:v>44370</c:v>
                </c:pt>
                <c:pt idx="375">
                  <c:v>44377</c:v>
                </c:pt>
                <c:pt idx="376">
                  <c:v>44384</c:v>
                </c:pt>
                <c:pt idx="377">
                  <c:v>44391</c:v>
                </c:pt>
                <c:pt idx="378">
                  <c:v>44398</c:v>
                </c:pt>
                <c:pt idx="379">
                  <c:v>44405</c:v>
                </c:pt>
                <c:pt idx="380">
                  <c:v>44412</c:v>
                </c:pt>
                <c:pt idx="381">
                  <c:v>44419</c:v>
                </c:pt>
                <c:pt idx="382">
                  <c:v>44426</c:v>
                </c:pt>
                <c:pt idx="383">
                  <c:v>44433</c:v>
                </c:pt>
                <c:pt idx="384">
                  <c:v>44440</c:v>
                </c:pt>
                <c:pt idx="385">
                  <c:v>44447</c:v>
                </c:pt>
                <c:pt idx="386">
                  <c:v>44454</c:v>
                </c:pt>
                <c:pt idx="387">
                  <c:v>44461</c:v>
                </c:pt>
                <c:pt idx="388">
                  <c:v>44468</c:v>
                </c:pt>
                <c:pt idx="389">
                  <c:v>44475</c:v>
                </c:pt>
                <c:pt idx="390">
                  <c:v>44482</c:v>
                </c:pt>
                <c:pt idx="391">
                  <c:v>44489</c:v>
                </c:pt>
                <c:pt idx="392">
                  <c:v>44496</c:v>
                </c:pt>
                <c:pt idx="393">
                  <c:v>44503</c:v>
                </c:pt>
                <c:pt idx="394">
                  <c:v>44510</c:v>
                </c:pt>
                <c:pt idx="395">
                  <c:v>44517</c:v>
                </c:pt>
                <c:pt idx="396">
                  <c:v>44525</c:v>
                </c:pt>
                <c:pt idx="397">
                  <c:v>44531</c:v>
                </c:pt>
                <c:pt idx="398">
                  <c:v>44538</c:v>
                </c:pt>
                <c:pt idx="399">
                  <c:v>44546</c:v>
                </c:pt>
                <c:pt idx="400">
                  <c:v>44552</c:v>
                </c:pt>
                <c:pt idx="401">
                  <c:v>44559</c:v>
                </c:pt>
                <c:pt idx="402">
                  <c:v>44566</c:v>
                </c:pt>
                <c:pt idx="403">
                  <c:v>44574</c:v>
                </c:pt>
                <c:pt idx="404">
                  <c:v>44582</c:v>
                </c:pt>
                <c:pt idx="405">
                  <c:v>44587</c:v>
                </c:pt>
                <c:pt idx="406">
                  <c:v>44594</c:v>
                </c:pt>
                <c:pt idx="407">
                  <c:v>44601</c:v>
                </c:pt>
                <c:pt idx="408">
                  <c:v>44608</c:v>
                </c:pt>
                <c:pt idx="409">
                  <c:v>44615</c:v>
                </c:pt>
                <c:pt idx="410">
                  <c:v>44622</c:v>
                </c:pt>
                <c:pt idx="411">
                  <c:v>44629</c:v>
                </c:pt>
                <c:pt idx="412">
                  <c:v>44636</c:v>
                </c:pt>
                <c:pt idx="413">
                  <c:v>44643</c:v>
                </c:pt>
                <c:pt idx="414">
                  <c:v>44650</c:v>
                </c:pt>
                <c:pt idx="415">
                  <c:v>44657</c:v>
                </c:pt>
                <c:pt idx="416">
                  <c:v>44664</c:v>
                </c:pt>
                <c:pt idx="417">
                  <c:v>44671</c:v>
                </c:pt>
                <c:pt idx="418">
                  <c:v>44678</c:v>
                </c:pt>
                <c:pt idx="419">
                  <c:v>44685</c:v>
                </c:pt>
                <c:pt idx="420">
                  <c:v>44692</c:v>
                </c:pt>
                <c:pt idx="421">
                  <c:v>44699</c:v>
                </c:pt>
                <c:pt idx="422">
                  <c:v>44710</c:v>
                </c:pt>
                <c:pt idx="423">
                  <c:v>44713</c:v>
                </c:pt>
                <c:pt idx="424">
                  <c:v>44720</c:v>
                </c:pt>
                <c:pt idx="425">
                  <c:v>44727</c:v>
                </c:pt>
                <c:pt idx="426">
                  <c:v>44734</c:v>
                </c:pt>
                <c:pt idx="427">
                  <c:v>44741</c:v>
                </c:pt>
                <c:pt idx="428">
                  <c:v>44748</c:v>
                </c:pt>
                <c:pt idx="429">
                  <c:v>44762</c:v>
                </c:pt>
                <c:pt idx="430">
                  <c:v>44769</c:v>
                </c:pt>
                <c:pt idx="431">
                  <c:v>44776</c:v>
                </c:pt>
                <c:pt idx="432">
                  <c:v>44783</c:v>
                </c:pt>
                <c:pt idx="433">
                  <c:v>44790</c:v>
                </c:pt>
                <c:pt idx="434">
                  <c:v>44797</c:v>
                </c:pt>
                <c:pt idx="435">
                  <c:v>44804</c:v>
                </c:pt>
                <c:pt idx="436">
                  <c:v>44811</c:v>
                </c:pt>
                <c:pt idx="437">
                  <c:v>44818</c:v>
                </c:pt>
                <c:pt idx="438">
                  <c:v>44825</c:v>
                </c:pt>
                <c:pt idx="439">
                  <c:v>44832</c:v>
                </c:pt>
                <c:pt idx="440">
                  <c:v>44839</c:v>
                </c:pt>
                <c:pt idx="441">
                  <c:v>44846</c:v>
                </c:pt>
                <c:pt idx="442">
                  <c:v>44854</c:v>
                </c:pt>
                <c:pt idx="443">
                  <c:v>44860</c:v>
                </c:pt>
                <c:pt idx="444">
                  <c:v>44867</c:v>
                </c:pt>
                <c:pt idx="445">
                  <c:v>44874</c:v>
                </c:pt>
                <c:pt idx="446">
                  <c:v>44881</c:v>
                </c:pt>
                <c:pt idx="447">
                  <c:v>44889</c:v>
                </c:pt>
                <c:pt idx="448">
                  <c:v>44895</c:v>
                </c:pt>
                <c:pt idx="449">
                  <c:v>44902</c:v>
                </c:pt>
                <c:pt idx="450">
                  <c:v>44909</c:v>
                </c:pt>
                <c:pt idx="451">
                  <c:v>44916</c:v>
                </c:pt>
                <c:pt idx="452">
                  <c:v>44923</c:v>
                </c:pt>
                <c:pt idx="453">
                  <c:v>44930</c:v>
                </c:pt>
                <c:pt idx="454">
                  <c:v>44937</c:v>
                </c:pt>
                <c:pt idx="455">
                  <c:v>44944</c:v>
                </c:pt>
                <c:pt idx="456">
                  <c:v>44951</c:v>
                </c:pt>
                <c:pt idx="457">
                  <c:v>44958</c:v>
                </c:pt>
                <c:pt idx="458">
                  <c:v>44965</c:v>
                </c:pt>
                <c:pt idx="459">
                  <c:v>44972</c:v>
                </c:pt>
                <c:pt idx="460">
                  <c:v>44980</c:v>
                </c:pt>
                <c:pt idx="461">
                  <c:v>44986</c:v>
                </c:pt>
                <c:pt idx="462">
                  <c:v>44993</c:v>
                </c:pt>
                <c:pt idx="463">
                  <c:v>45000</c:v>
                </c:pt>
                <c:pt idx="464">
                  <c:v>45007</c:v>
                </c:pt>
                <c:pt idx="465">
                  <c:v>45014</c:v>
                </c:pt>
                <c:pt idx="466">
                  <c:v>45021</c:v>
                </c:pt>
                <c:pt idx="467">
                  <c:v>45028</c:v>
                </c:pt>
                <c:pt idx="468">
                  <c:v>45035</c:v>
                </c:pt>
                <c:pt idx="469">
                  <c:v>45042</c:v>
                </c:pt>
                <c:pt idx="470">
                  <c:v>45049</c:v>
                </c:pt>
                <c:pt idx="471">
                  <c:v>45056</c:v>
                </c:pt>
                <c:pt idx="472">
                  <c:v>45063</c:v>
                </c:pt>
                <c:pt idx="473">
                  <c:v>45070</c:v>
                </c:pt>
                <c:pt idx="474">
                  <c:v>45077</c:v>
                </c:pt>
                <c:pt idx="475">
                  <c:v>45084</c:v>
                </c:pt>
                <c:pt idx="476">
                  <c:v>45091</c:v>
                </c:pt>
                <c:pt idx="477">
                  <c:v>45098</c:v>
                </c:pt>
                <c:pt idx="478">
                  <c:v>45105</c:v>
                </c:pt>
                <c:pt idx="479">
                  <c:v>45112</c:v>
                </c:pt>
                <c:pt idx="480">
                  <c:v>45119</c:v>
                </c:pt>
                <c:pt idx="481">
                  <c:v>45126</c:v>
                </c:pt>
                <c:pt idx="482">
                  <c:v>45133</c:v>
                </c:pt>
                <c:pt idx="483">
                  <c:v>45140</c:v>
                </c:pt>
                <c:pt idx="484">
                  <c:v>45147</c:v>
                </c:pt>
                <c:pt idx="485">
                  <c:v>45154</c:v>
                </c:pt>
                <c:pt idx="486">
                  <c:v>45161</c:v>
                </c:pt>
                <c:pt idx="487">
                  <c:v>45168</c:v>
                </c:pt>
                <c:pt idx="488">
                  <c:v>45175</c:v>
                </c:pt>
                <c:pt idx="489">
                  <c:v>45182</c:v>
                </c:pt>
                <c:pt idx="490">
                  <c:v>45189</c:v>
                </c:pt>
                <c:pt idx="491">
                  <c:v>45196</c:v>
                </c:pt>
                <c:pt idx="492">
                  <c:v>45203</c:v>
                </c:pt>
                <c:pt idx="493">
                  <c:v>45210</c:v>
                </c:pt>
                <c:pt idx="494">
                  <c:v>45217</c:v>
                </c:pt>
                <c:pt idx="495">
                  <c:v>45224</c:v>
                </c:pt>
                <c:pt idx="496">
                  <c:v>45231</c:v>
                </c:pt>
                <c:pt idx="497">
                  <c:v>45238</c:v>
                </c:pt>
                <c:pt idx="498">
                  <c:v>45245</c:v>
                </c:pt>
                <c:pt idx="499">
                  <c:v>45252</c:v>
                </c:pt>
                <c:pt idx="500">
                  <c:v>45259</c:v>
                </c:pt>
                <c:pt idx="501">
                  <c:v>45266</c:v>
                </c:pt>
                <c:pt idx="502">
                  <c:v>45273</c:v>
                </c:pt>
                <c:pt idx="503">
                  <c:v>45280</c:v>
                </c:pt>
                <c:pt idx="504">
                  <c:v>45287</c:v>
                </c:pt>
                <c:pt idx="505">
                  <c:v>45294</c:v>
                </c:pt>
                <c:pt idx="506">
                  <c:v>45301</c:v>
                </c:pt>
                <c:pt idx="507">
                  <c:v>45308</c:v>
                </c:pt>
                <c:pt idx="508">
                  <c:v>45315</c:v>
                </c:pt>
                <c:pt idx="509">
                  <c:v>45322</c:v>
                </c:pt>
                <c:pt idx="510">
                  <c:v>45329</c:v>
                </c:pt>
                <c:pt idx="511">
                  <c:v>45336</c:v>
                </c:pt>
                <c:pt idx="512">
                  <c:v>45343</c:v>
                </c:pt>
                <c:pt idx="513">
                  <c:v>45350</c:v>
                </c:pt>
                <c:pt idx="514">
                  <c:v>45357</c:v>
                </c:pt>
                <c:pt idx="515">
                  <c:v>45364</c:v>
                </c:pt>
                <c:pt idx="516">
                  <c:v>45371</c:v>
                </c:pt>
                <c:pt idx="517">
                  <c:v>45378</c:v>
                </c:pt>
                <c:pt idx="518">
                  <c:v>45385</c:v>
                </c:pt>
                <c:pt idx="519">
                  <c:v>45392</c:v>
                </c:pt>
                <c:pt idx="520">
                  <c:v>45399</c:v>
                </c:pt>
                <c:pt idx="521">
                  <c:v>45406</c:v>
                </c:pt>
                <c:pt idx="522">
                  <c:v>45413</c:v>
                </c:pt>
                <c:pt idx="523">
                  <c:v>45420</c:v>
                </c:pt>
                <c:pt idx="524">
                  <c:v>45427</c:v>
                </c:pt>
                <c:pt idx="525">
                  <c:v>45435</c:v>
                </c:pt>
                <c:pt idx="526">
                  <c:v>45441</c:v>
                </c:pt>
                <c:pt idx="527">
                  <c:v>45448</c:v>
                </c:pt>
                <c:pt idx="528">
                  <c:v>45455</c:v>
                </c:pt>
                <c:pt idx="529">
                  <c:v>45462</c:v>
                </c:pt>
                <c:pt idx="530">
                  <c:v>45475</c:v>
                </c:pt>
                <c:pt idx="531">
                  <c:v>45483</c:v>
                </c:pt>
                <c:pt idx="532">
                  <c:v>45485</c:v>
                </c:pt>
                <c:pt idx="533">
                  <c:v>45490</c:v>
                </c:pt>
                <c:pt idx="534">
                  <c:v>45497</c:v>
                </c:pt>
                <c:pt idx="535">
                  <c:v>45504</c:v>
                </c:pt>
                <c:pt idx="536">
                  <c:v>45511</c:v>
                </c:pt>
                <c:pt idx="537">
                  <c:v>45518</c:v>
                </c:pt>
                <c:pt idx="538">
                  <c:v>45525</c:v>
                </c:pt>
                <c:pt idx="539">
                  <c:v>45532</c:v>
                </c:pt>
                <c:pt idx="540">
                  <c:v>45539</c:v>
                </c:pt>
                <c:pt idx="541">
                  <c:v>45546</c:v>
                </c:pt>
                <c:pt idx="542">
                  <c:v>45552</c:v>
                </c:pt>
                <c:pt idx="543">
                  <c:v>45560</c:v>
                </c:pt>
                <c:pt idx="544">
                  <c:v>45567</c:v>
                </c:pt>
                <c:pt idx="545">
                  <c:v>45574</c:v>
                </c:pt>
                <c:pt idx="546">
                  <c:v>45581</c:v>
                </c:pt>
                <c:pt idx="547">
                  <c:v>45588</c:v>
                </c:pt>
                <c:pt idx="548">
                  <c:v>45595</c:v>
                </c:pt>
                <c:pt idx="549">
                  <c:v>45602</c:v>
                </c:pt>
                <c:pt idx="550">
                  <c:v>45609</c:v>
                </c:pt>
                <c:pt idx="551">
                  <c:v>45616</c:v>
                </c:pt>
                <c:pt idx="552">
                  <c:v>45623</c:v>
                </c:pt>
                <c:pt idx="553">
                  <c:v>45630</c:v>
                </c:pt>
                <c:pt idx="554">
                  <c:v>45637</c:v>
                </c:pt>
                <c:pt idx="555">
                  <c:v>45644</c:v>
                </c:pt>
                <c:pt idx="556">
                  <c:v>45651</c:v>
                </c:pt>
                <c:pt idx="557">
                  <c:v>45658</c:v>
                </c:pt>
                <c:pt idx="558">
                  <c:v>45665</c:v>
                </c:pt>
                <c:pt idx="559">
                  <c:v>45672</c:v>
                </c:pt>
                <c:pt idx="560">
                  <c:v>45679</c:v>
                </c:pt>
                <c:pt idx="561">
                  <c:v>45686</c:v>
                </c:pt>
                <c:pt idx="562">
                  <c:v>45693</c:v>
                </c:pt>
                <c:pt idx="563">
                  <c:v>45700</c:v>
                </c:pt>
                <c:pt idx="564">
                  <c:v>45707</c:v>
                </c:pt>
                <c:pt idx="565">
                  <c:v>45714</c:v>
                </c:pt>
                <c:pt idx="566">
                  <c:v>45721</c:v>
                </c:pt>
                <c:pt idx="567">
                  <c:v>45728</c:v>
                </c:pt>
                <c:pt idx="568">
                  <c:v>45735</c:v>
                </c:pt>
                <c:pt idx="569">
                  <c:v>45742</c:v>
                </c:pt>
                <c:pt idx="570">
                  <c:v>45749</c:v>
                </c:pt>
                <c:pt idx="571">
                  <c:v>45756</c:v>
                </c:pt>
                <c:pt idx="572">
                  <c:v>45763</c:v>
                </c:pt>
                <c:pt idx="573">
                  <c:v>45777</c:v>
                </c:pt>
                <c:pt idx="574">
                  <c:v>45784</c:v>
                </c:pt>
                <c:pt idx="575">
                  <c:v>45791</c:v>
                </c:pt>
                <c:pt idx="576">
                  <c:v>45798</c:v>
                </c:pt>
                <c:pt idx="577">
                  <c:v>45805</c:v>
                </c:pt>
                <c:pt idx="578">
                  <c:v>45812</c:v>
                </c:pt>
                <c:pt idx="579">
                  <c:v>45819</c:v>
                </c:pt>
                <c:pt idx="580">
                  <c:v>45826</c:v>
                </c:pt>
                <c:pt idx="581">
                  <c:v>45833</c:v>
                </c:pt>
              </c:numCache>
            </c:numRef>
          </c:xVal>
          <c:yVal>
            <c:numRef>
              <c:f>'SM 7-3'!$B$2:$B$583</c:f>
              <c:numCache>
                <c:formatCode>General</c:formatCode>
                <c:ptCount val="582"/>
                <c:pt idx="0">
                  <c:v>0.02</c:v>
                </c:pt>
                <c:pt idx="1">
                  <c:v>0.03</c:v>
                </c:pt>
                <c:pt idx="2">
                  <c:v>0.18</c:v>
                </c:pt>
                <c:pt idx="3">
                  <c:v>0.04</c:v>
                </c:pt>
                <c:pt idx="4">
                  <c:v>0.71</c:v>
                </c:pt>
                <c:pt idx="5">
                  <c:v>0.54</c:v>
                </c:pt>
                <c:pt idx="6">
                  <c:v>0.27</c:v>
                </c:pt>
                <c:pt idx="7" formatCode="0.00">
                  <c:v>7.0000000000000007E-2</c:v>
                </c:pt>
                <c:pt idx="8">
                  <c:v>0.06</c:v>
                </c:pt>
                <c:pt idx="9">
                  <c:v>0.26</c:v>
                </c:pt>
                <c:pt idx="10">
                  <c:v>0.19</c:v>
                </c:pt>
                <c:pt idx="11">
                  <c:v>0.08</c:v>
                </c:pt>
                <c:pt idx="12">
                  <c:v>0.04</c:v>
                </c:pt>
                <c:pt idx="13">
                  <c:v>0.1</c:v>
                </c:pt>
                <c:pt idx="14">
                  <c:v>0.05</c:v>
                </c:pt>
                <c:pt idx="15">
                  <c:v>0.05</c:v>
                </c:pt>
                <c:pt idx="16">
                  <c:v>0.23</c:v>
                </c:pt>
                <c:pt idx="17">
                  <c:v>0.03</c:v>
                </c:pt>
                <c:pt idx="18">
                  <c:v>0.08</c:v>
                </c:pt>
                <c:pt idx="19">
                  <c:v>0.02</c:v>
                </c:pt>
                <c:pt idx="20">
                  <c:v>0</c:v>
                </c:pt>
                <c:pt idx="21">
                  <c:v>0.02</c:v>
                </c:pt>
                <c:pt idx="22">
                  <c:v>0</c:v>
                </c:pt>
                <c:pt idx="23">
                  <c:v>0.02</c:v>
                </c:pt>
                <c:pt idx="24">
                  <c:v>0.02</c:v>
                </c:pt>
                <c:pt idx="25">
                  <c:v>0.02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0.04</c:v>
                </c:pt>
                <c:pt idx="30">
                  <c:v>0.03</c:v>
                </c:pt>
                <c:pt idx="31">
                  <c:v>0.01</c:v>
                </c:pt>
                <c:pt idx="32">
                  <c:v>0.01</c:v>
                </c:pt>
                <c:pt idx="33">
                  <c:v>0</c:v>
                </c:pt>
                <c:pt idx="34">
                  <c:v>0.03</c:v>
                </c:pt>
                <c:pt idx="35">
                  <c:v>0</c:v>
                </c:pt>
                <c:pt idx="36">
                  <c:v>0.02</c:v>
                </c:pt>
                <c:pt idx="37">
                  <c:v>0.02</c:v>
                </c:pt>
                <c:pt idx="38">
                  <c:v>0.02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0.01</c:v>
                </c:pt>
                <c:pt idx="43">
                  <c:v>0</c:v>
                </c:pt>
                <c:pt idx="44">
                  <c:v>0</c:v>
                </c:pt>
                <c:pt idx="45">
                  <c:v>0.01</c:v>
                </c:pt>
                <c:pt idx="46">
                  <c:v>0.02</c:v>
                </c:pt>
                <c:pt idx="47">
                  <c:v>0</c:v>
                </c:pt>
                <c:pt idx="48">
                  <c:v>0.01</c:v>
                </c:pt>
                <c:pt idx="49">
                  <c:v>0.03</c:v>
                </c:pt>
                <c:pt idx="50">
                  <c:v>0.01</c:v>
                </c:pt>
                <c:pt idx="51">
                  <c:v>0.01</c:v>
                </c:pt>
                <c:pt idx="52">
                  <c:v>0.1</c:v>
                </c:pt>
                <c:pt idx="53">
                  <c:v>0.02</c:v>
                </c:pt>
                <c:pt idx="54">
                  <c:v>0.02</c:v>
                </c:pt>
                <c:pt idx="55">
                  <c:v>0.01</c:v>
                </c:pt>
                <c:pt idx="56">
                  <c:v>0.04</c:v>
                </c:pt>
                <c:pt idx="57">
                  <c:v>0.02</c:v>
                </c:pt>
                <c:pt idx="58">
                  <c:v>0.01</c:v>
                </c:pt>
                <c:pt idx="59">
                  <c:v>0.03</c:v>
                </c:pt>
                <c:pt idx="60">
                  <c:v>0.01</c:v>
                </c:pt>
                <c:pt idx="61">
                  <c:v>0.01</c:v>
                </c:pt>
                <c:pt idx="62">
                  <c:v>0.03</c:v>
                </c:pt>
                <c:pt idx="63">
                  <c:v>0.03</c:v>
                </c:pt>
                <c:pt idx="64">
                  <c:v>0.11</c:v>
                </c:pt>
                <c:pt idx="65">
                  <c:v>0.01</c:v>
                </c:pt>
                <c:pt idx="66">
                  <c:v>0.01</c:v>
                </c:pt>
                <c:pt idx="67">
                  <c:v>0.02</c:v>
                </c:pt>
                <c:pt idx="68">
                  <c:v>0.02</c:v>
                </c:pt>
                <c:pt idx="69">
                  <c:v>0.01</c:v>
                </c:pt>
                <c:pt idx="70">
                  <c:v>0.02</c:v>
                </c:pt>
                <c:pt idx="71">
                  <c:v>0.01</c:v>
                </c:pt>
                <c:pt idx="72">
                  <c:v>0.01</c:v>
                </c:pt>
                <c:pt idx="73">
                  <c:v>0.01</c:v>
                </c:pt>
                <c:pt idx="74">
                  <c:v>0.03</c:v>
                </c:pt>
                <c:pt idx="75">
                  <c:v>0.04</c:v>
                </c:pt>
                <c:pt idx="76">
                  <c:v>0.02</c:v>
                </c:pt>
                <c:pt idx="77">
                  <c:v>0.01</c:v>
                </c:pt>
                <c:pt idx="78">
                  <c:v>0.01</c:v>
                </c:pt>
                <c:pt idx="79">
                  <c:v>0.01</c:v>
                </c:pt>
                <c:pt idx="80">
                  <c:v>0.01</c:v>
                </c:pt>
                <c:pt idx="81">
                  <c:v>0.01</c:v>
                </c:pt>
                <c:pt idx="82">
                  <c:v>0.01</c:v>
                </c:pt>
                <c:pt idx="83">
                  <c:v>0.01</c:v>
                </c:pt>
                <c:pt idx="84">
                  <c:v>0.01</c:v>
                </c:pt>
                <c:pt idx="85">
                  <c:v>0.01</c:v>
                </c:pt>
                <c:pt idx="86">
                  <c:v>0.01</c:v>
                </c:pt>
                <c:pt idx="87">
                  <c:v>0.01</c:v>
                </c:pt>
                <c:pt idx="88">
                  <c:v>0.01</c:v>
                </c:pt>
                <c:pt idx="89">
                  <c:v>0.01</c:v>
                </c:pt>
                <c:pt idx="90">
                  <c:v>0.01</c:v>
                </c:pt>
                <c:pt idx="91">
                  <c:v>0.01</c:v>
                </c:pt>
                <c:pt idx="92">
                  <c:v>0.01</c:v>
                </c:pt>
                <c:pt idx="93">
                  <c:v>0.01</c:v>
                </c:pt>
                <c:pt idx="94">
                  <c:v>0.01</c:v>
                </c:pt>
                <c:pt idx="95">
                  <c:v>0.01</c:v>
                </c:pt>
                <c:pt idx="96">
                  <c:v>0.01</c:v>
                </c:pt>
                <c:pt idx="97">
                  <c:v>0.01</c:v>
                </c:pt>
                <c:pt idx="98">
                  <c:v>0.01</c:v>
                </c:pt>
                <c:pt idx="99">
                  <c:v>0.01</c:v>
                </c:pt>
                <c:pt idx="100">
                  <c:v>0.01</c:v>
                </c:pt>
                <c:pt idx="101">
                  <c:v>0.01</c:v>
                </c:pt>
                <c:pt idx="102">
                  <c:v>0.01</c:v>
                </c:pt>
                <c:pt idx="103">
                  <c:v>0.01</c:v>
                </c:pt>
                <c:pt idx="104">
                  <c:v>0.01</c:v>
                </c:pt>
                <c:pt idx="105">
                  <c:v>0.01</c:v>
                </c:pt>
                <c:pt idx="106">
                  <c:v>0.01</c:v>
                </c:pt>
                <c:pt idx="107">
                  <c:v>0.01</c:v>
                </c:pt>
                <c:pt idx="108">
                  <c:v>0.01</c:v>
                </c:pt>
                <c:pt idx="109">
                  <c:v>0.01</c:v>
                </c:pt>
                <c:pt idx="110">
                  <c:v>0.01</c:v>
                </c:pt>
                <c:pt idx="111">
                  <c:v>0.01</c:v>
                </c:pt>
                <c:pt idx="112">
                  <c:v>0.01</c:v>
                </c:pt>
                <c:pt idx="113">
                  <c:v>0.01</c:v>
                </c:pt>
                <c:pt idx="114">
                  <c:v>0.01</c:v>
                </c:pt>
                <c:pt idx="115">
                  <c:v>0.01</c:v>
                </c:pt>
                <c:pt idx="116">
                  <c:v>0.01</c:v>
                </c:pt>
                <c:pt idx="117">
                  <c:v>0.01</c:v>
                </c:pt>
                <c:pt idx="118">
                  <c:v>0.01</c:v>
                </c:pt>
                <c:pt idx="119">
                  <c:v>0.01</c:v>
                </c:pt>
                <c:pt idx="120">
                  <c:v>0.01</c:v>
                </c:pt>
                <c:pt idx="121">
                  <c:v>0.01</c:v>
                </c:pt>
                <c:pt idx="122">
                  <c:v>0.01</c:v>
                </c:pt>
                <c:pt idx="123">
                  <c:v>0.01</c:v>
                </c:pt>
                <c:pt idx="124">
                  <c:v>0.01</c:v>
                </c:pt>
                <c:pt idx="125">
                  <c:v>0.01</c:v>
                </c:pt>
                <c:pt idx="126">
                  <c:v>0.01</c:v>
                </c:pt>
                <c:pt idx="127">
                  <c:v>0.01</c:v>
                </c:pt>
                <c:pt idx="128">
                  <c:v>0.01</c:v>
                </c:pt>
                <c:pt idx="129">
                  <c:v>0.01</c:v>
                </c:pt>
                <c:pt idx="130">
                  <c:v>0.01</c:v>
                </c:pt>
                <c:pt idx="131">
                  <c:v>0.01</c:v>
                </c:pt>
                <c:pt idx="132">
                  <c:v>0.01</c:v>
                </c:pt>
                <c:pt idx="133">
                  <c:v>0.01</c:v>
                </c:pt>
                <c:pt idx="134">
                  <c:v>0.01</c:v>
                </c:pt>
                <c:pt idx="135">
                  <c:v>0.01</c:v>
                </c:pt>
                <c:pt idx="136">
                  <c:v>0.01</c:v>
                </c:pt>
                <c:pt idx="137">
                  <c:v>0.01</c:v>
                </c:pt>
                <c:pt idx="138">
                  <c:v>0.01</c:v>
                </c:pt>
                <c:pt idx="139">
                  <c:v>0.01</c:v>
                </c:pt>
                <c:pt idx="140">
                  <c:v>0.01</c:v>
                </c:pt>
                <c:pt idx="141">
                  <c:v>0.01</c:v>
                </c:pt>
                <c:pt idx="142">
                  <c:v>0.01</c:v>
                </c:pt>
                <c:pt idx="143">
                  <c:v>0.01</c:v>
                </c:pt>
                <c:pt idx="144">
                  <c:v>0.01</c:v>
                </c:pt>
                <c:pt idx="145">
                  <c:v>0.01</c:v>
                </c:pt>
                <c:pt idx="146">
                  <c:v>0.01</c:v>
                </c:pt>
                <c:pt idx="147">
                  <c:v>0.01</c:v>
                </c:pt>
                <c:pt idx="148">
                  <c:v>0.01</c:v>
                </c:pt>
                <c:pt idx="149">
                  <c:v>0.01</c:v>
                </c:pt>
                <c:pt idx="150">
                  <c:v>0.01</c:v>
                </c:pt>
                <c:pt idx="151">
                  <c:v>0.01</c:v>
                </c:pt>
                <c:pt idx="152">
                  <c:v>0.01</c:v>
                </c:pt>
                <c:pt idx="153">
                  <c:v>0.1</c:v>
                </c:pt>
                <c:pt idx="154">
                  <c:v>0.01</c:v>
                </c:pt>
                <c:pt idx="155">
                  <c:v>0.01</c:v>
                </c:pt>
                <c:pt idx="156">
                  <c:v>0.01</c:v>
                </c:pt>
                <c:pt idx="157">
                  <c:v>0.02</c:v>
                </c:pt>
                <c:pt idx="158">
                  <c:v>0.01</c:v>
                </c:pt>
                <c:pt idx="159">
                  <c:v>0.01</c:v>
                </c:pt>
                <c:pt idx="160">
                  <c:v>0.01</c:v>
                </c:pt>
                <c:pt idx="161">
                  <c:v>0.01</c:v>
                </c:pt>
                <c:pt idx="162">
                  <c:v>0.01</c:v>
                </c:pt>
                <c:pt idx="163">
                  <c:v>0.01</c:v>
                </c:pt>
                <c:pt idx="164">
                  <c:v>0.01</c:v>
                </c:pt>
                <c:pt idx="165">
                  <c:v>0.01</c:v>
                </c:pt>
                <c:pt idx="166">
                  <c:v>0.01</c:v>
                </c:pt>
                <c:pt idx="167">
                  <c:v>0.01</c:v>
                </c:pt>
                <c:pt idx="168">
                  <c:v>0.01</c:v>
                </c:pt>
                <c:pt idx="169">
                  <c:v>0.01</c:v>
                </c:pt>
                <c:pt idx="170">
                  <c:v>0.01</c:v>
                </c:pt>
                <c:pt idx="171">
                  <c:v>0.01</c:v>
                </c:pt>
                <c:pt idx="172">
                  <c:v>0.01</c:v>
                </c:pt>
                <c:pt idx="173">
                  <c:v>0.01</c:v>
                </c:pt>
                <c:pt idx="174">
                  <c:v>0.01</c:v>
                </c:pt>
                <c:pt idx="175">
                  <c:v>0.01</c:v>
                </c:pt>
                <c:pt idx="176">
                  <c:v>0.01</c:v>
                </c:pt>
                <c:pt idx="177">
                  <c:v>0.01</c:v>
                </c:pt>
                <c:pt idx="178">
                  <c:v>0.01</c:v>
                </c:pt>
                <c:pt idx="179">
                  <c:v>0.01</c:v>
                </c:pt>
                <c:pt idx="180">
                  <c:v>0.01</c:v>
                </c:pt>
                <c:pt idx="181">
                  <c:v>0.01</c:v>
                </c:pt>
                <c:pt idx="182">
                  <c:v>0.01</c:v>
                </c:pt>
                <c:pt idx="183">
                  <c:v>0.01</c:v>
                </c:pt>
                <c:pt idx="184">
                  <c:v>0.01</c:v>
                </c:pt>
                <c:pt idx="185">
                  <c:v>0.01</c:v>
                </c:pt>
                <c:pt idx="186">
                  <c:v>0.01</c:v>
                </c:pt>
                <c:pt idx="187">
                  <c:v>0.01</c:v>
                </c:pt>
                <c:pt idx="188">
                  <c:v>0.01</c:v>
                </c:pt>
                <c:pt idx="189">
                  <c:v>0.01</c:v>
                </c:pt>
                <c:pt idx="190">
                  <c:v>0.01</c:v>
                </c:pt>
                <c:pt idx="191">
                  <c:v>0.01</c:v>
                </c:pt>
                <c:pt idx="192">
                  <c:v>0.01</c:v>
                </c:pt>
                <c:pt idx="193">
                  <c:v>0.01</c:v>
                </c:pt>
                <c:pt idx="194">
                  <c:v>0.01</c:v>
                </c:pt>
                <c:pt idx="195">
                  <c:v>0.01</c:v>
                </c:pt>
                <c:pt idx="196">
                  <c:v>0.01</c:v>
                </c:pt>
                <c:pt idx="197">
                  <c:v>0.01</c:v>
                </c:pt>
                <c:pt idx="198">
                  <c:v>0.01</c:v>
                </c:pt>
                <c:pt idx="199">
                  <c:v>0.04</c:v>
                </c:pt>
                <c:pt idx="200">
                  <c:v>0.01</c:v>
                </c:pt>
                <c:pt idx="201">
                  <c:v>0.03</c:v>
                </c:pt>
                <c:pt idx="202">
                  <c:v>0.01</c:v>
                </c:pt>
                <c:pt idx="203">
                  <c:v>0.01</c:v>
                </c:pt>
                <c:pt idx="204">
                  <c:v>0.01</c:v>
                </c:pt>
                <c:pt idx="205">
                  <c:v>0.01</c:v>
                </c:pt>
                <c:pt idx="206">
                  <c:v>0.01</c:v>
                </c:pt>
                <c:pt idx="207">
                  <c:v>0.01</c:v>
                </c:pt>
                <c:pt idx="208">
                  <c:v>0.01</c:v>
                </c:pt>
                <c:pt idx="209">
                  <c:v>0.01</c:v>
                </c:pt>
                <c:pt idx="210">
                  <c:v>0.01</c:v>
                </c:pt>
                <c:pt idx="211">
                  <c:v>0.01</c:v>
                </c:pt>
                <c:pt idx="212">
                  <c:v>0.01</c:v>
                </c:pt>
                <c:pt idx="213">
                  <c:v>0.01</c:v>
                </c:pt>
                <c:pt idx="214">
                  <c:v>0.01</c:v>
                </c:pt>
                <c:pt idx="215">
                  <c:v>0.01</c:v>
                </c:pt>
                <c:pt idx="216">
                  <c:v>0.01</c:v>
                </c:pt>
                <c:pt idx="217">
                  <c:v>0.01</c:v>
                </c:pt>
                <c:pt idx="218">
                  <c:v>0.01</c:v>
                </c:pt>
                <c:pt idx="219">
                  <c:v>0.04</c:v>
                </c:pt>
                <c:pt idx="220">
                  <c:v>0.01</c:v>
                </c:pt>
                <c:pt idx="221">
                  <c:v>0.01</c:v>
                </c:pt>
                <c:pt idx="222">
                  <c:v>0.01</c:v>
                </c:pt>
                <c:pt idx="223">
                  <c:v>0.01</c:v>
                </c:pt>
                <c:pt idx="224">
                  <c:v>0.01</c:v>
                </c:pt>
                <c:pt idx="225">
                  <c:v>0.01</c:v>
                </c:pt>
                <c:pt idx="226">
                  <c:v>0.01</c:v>
                </c:pt>
                <c:pt idx="227">
                  <c:v>0.01</c:v>
                </c:pt>
                <c:pt idx="228">
                  <c:v>0.01</c:v>
                </c:pt>
                <c:pt idx="229">
                  <c:v>0.01</c:v>
                </c:pt>
                <c:pt idx="230">
                  <c:v>0.01</c:v>
                </c:pt>
                <c:pt idx="231">
                  <c:v>0.01</c:v>
                </c:pt>
                <c:pt idx="232">
                  <c:v>0.01</c:v>
                </c:pt>
                <c:pt idx="233">
                  <c:v>0.01</c:v>
                </c:pt>
                <c:pt idx="234">
                  <c:v>0.01</c:v>
                </c:pt>
                <c:pt idx="235">
                  <c:v>0.01</c:v>
                </c:pt>
                <c:pt idx="236">
                  <c:v>0.01</c:v>
                </c:pt>
                <c:pt idx="237">
                  <c:v>0.01</c:v>
                </c:pt>
                <c:pt idx="238">
                  <c:v>0.01</c:v>
                </c:pt>
                <c:pt idx="239">
                  <c:v>0.01</c:v>
                </c:pt>
                <c:pt idx="240">
                  <c:v>0.01</c:v>
                </c:pt>
                <c:pt idx="241">
                  <c:v>0.1</c:v>
                </c:pt>
                <c:pt idx="242">
                  <c:v>0.01</c:v>
                </c:pt>
                <c:pt idx="243">
                  <c:v>0.01</c:v>
                </c:pt>
                <c:pt idx="244">
                  <c:v>0.01</c:v>
                </c:pt>
                <c:pt idx="245">
                  <c:v>0.01</c:v>
                </c:pt>
                <c:pt idx="246">
                  <c:v>0.01</c:v>
                </c:pt>
                <c:pt idx="247">
                  <c:v>0.01</c:v>
                </c:pt>
                <c:pt idx="248">
                  <c:v>0.01</c:v>
                </c:pt>
                <c:pt idx="249">
                  <c:v>0.01</c:v>
                </c:pt>
                <c:pt idx="250">
                  <c:v>0.01</c:v>
                </c:pt>
                <c:pt idx="251">
                  <c:v>0.01</c:v>
                </c:pt>
                <c:pt idx="252">
                  <c:v>0.01</c:v>
                </c:pt>
                <c:pt idx="253">
                  <c:v>0.12</c:v>
                </c:pt>
                <c:pt idx="254">
                  <c:v>0.01</c:v>
                </c:pt>
                <c:pt idx="255">
                  <c:v>0.01</c:v>
                </c:pt>
                <c:pt idx="256">
                  <c:v>0.01</c:v>
                </c:pt>
                <c:pt idx="257" formatCode="0.0">
                  <c:v>0.1</c:v>
                </c:pt>
                <c:pt idx="258">
                  <c:v>0.01</c:v>
                </c:pt>
                <c:pt idx="259">
                  <c:v>0.01</c:v>
                </c:pt>
                <c:pt idx="260">
                  <c:v>0.01</c:v>
                </c:pt>
                <c:pt idx="261">
                  <c:v>0.01</c:v>
                </c:pt>
                <c:pt idx="262">
                  <c:v>0.01</c:v>
                </c:pt>
                <c:pt idx="263">
                  <c:v>0.01</c:v>
                </c:pt>
                <c:pt idx="264">
                  <c:v>0.01</c:v>
                </c:pt>
                <c:pt idx="265">
                  <c:v>0.01</c:v>
                </c:pt>
                <c:pt idx="266">
                  <c:v>0.01</c:v>
                </c:pt>
                <c:pt idx="267">
                  <c:v>0.01</c:v>
                </c:pt>
                <c:pt idx="268">
                  <c:v>0.01</c:v>
                </c:pt>
                <c:pt idx="269">
                  <c:v>0.01</c:v>
                </c:pt>
                <c:pt idx="270">
                  <c:v>0.01</c:v>
                </c:pt>
                <c:pt idx="271">
                  <c:v>0.04</c:v>
                </c:pt>
                <c:pt idx="272">
                  <c:v>0.01</c:v>
                </c:pt>
                <c:pt idx="273">
                  <c:v>0.01</c:v>
                </c:pt>
                <c:pt idx="274">
                  <c:v>0.01</c:v>
                </c:pt>
                <c:pt idx="275">
                  <c:v>0.01</c:v>
                </c:pt>
                <c:pt idx="276">
                  <c:v>0.01</c:v>
                </c:pt>
                <c:pt idx="277">
                  <c:v>0.01</c:v>
                </c:pt>
                <c:pt idx="278">
                  <c:v>0.01</c:v>
                </c:pt>
                <c:pt idx="279">
                  <c:v>0.01</c:v>
                </c:pt>
                <c:pt idx="280">
                  <c:v>0.01</c:v>
                </c:pt>
                <c:pt idx="281">
                  <c:v>0.01</c:v>
                </c:pt>
                <c:pt idx="282">
                  <c:v>0.01</c:v>
                </c:pt>
                <c:pt idx="283">
                  <c:v>0.01</c:v>
                </c:pt>
                <c:pt idx="284">
                  <c:v>0.01</c:v>
                </c:pt>
                <c:pt idx="285">
                  <c:v>0.01</c:v>
                </c:pt>
                <c:pt idx="286">
                  <c:v>0.01</c:v>
                </c:pt>
                <c:pt idx="287">
                  <c:v>0.01</c:v>
                </c:pt>
                <c:pt idx="288">
                  <c:v>0.01</c:v>
                </c:pt>
                <c:pt idx="289">
                  <c:v>0.01</c:v>
                </c:pt>
                <c:pt idx="290">
                  <c:v>0.01</c:v>
                </c:pt>
                <c:pt idx="291">
                  <c:v>0.01</c:v>
                </c:pt>
                <c:pt idx="292">
                  <c:v>0.01</c:v>
                </c:pt>
                <c:pt idx="293">
                  <c:v>0.1</c:v>
                </c:pt>
                <c:pt idx="294">
                  <c:v>0.01</c:v>
                </c:pt>
                <c:pt idx="295">
                  <c:v>0.01</c:v>
                </c:pt>
                <c:pt idx="296">
                  <c:v>0.01</c:v>
                </c:pt>
                <c:pt idx="297">
                  <c:v>6.0000000000000001E-3</c:v>
                </c:pt>
                <c:pt idx="298">
                  <c:v>5.0000000000000001E-3</c:v>
                </c:pt>
                <c:pt idx="299">
                  <c:v>5.0000000000000001E-3</c:v>
                </c:pt>
                <c:pt idx="300">
                  <c:v>5.0000000000000001E-3</c:v>
                </c:pt>
                <c:pt idx="301">
                  <c:v>5.0000000000000001E-3</c:v>
                </c:pt>
                <c:pt idx="302">
                  <c:v>5.0000000000000001E-3</c:v>
                </c:pt>
                <c:pt idx="303">
                  <c:v>5.0000000000000001E-3</c:v>
                </c:pt>
                <c:pt idx="304">
                  <c:v>1.6E-2</c:v>
                </c:pt>
                <c:pt idx="305">
                  <c:v>5.0000000000000001E-3</c:v>
                </c:pt>
                <c:pt idx="306">
                  <c:v>5.0000000000000001E-3</c:v>
                </c:pt>
                <c:pt idx="307">
                  <c:v>5.0000000000000001E-3</c:v>
                </c:pt>
                <c:pt idx="308">
                  <c:v>5.0000000000000001E-3</c:v>
                </c:pt>
                <c:pt idx="309" formatCode="0.0">
                  <c:v>1.0999999999999999E-2</c:v>
                </c:pt>
                <c:pt idx="310">
                  <c:v>5.0000000000000001E-3</c:v>
                </c:pt>
                <c:pt idx="311">
                  <c:v>6.0000000000000001E-3</c:v>
                </c:pt>
                <c:pt idx="312">
                  <c:v>7.0000000000000001E-3</c:v>
                </c:pt>
                <c:pt idx="313">
                  <c:v>5.0000000000000001E-3</c:v>
                </c:pt>
                <c:pt idx="314">
                  <c:v>8.9999999999999993E-3</c:v>
                </c:pt>
                <c:pt idx="315">
                  <c:v>8.0000000000000002E-3</c:v>
                </c:pt>
                <c:pt idx="316">
                  <c:v>0.01</c:v>
                </c:pt>
                <c:pt idx="317">
                  <c:v>0.01</c:v>
                </c:pt>
                <c:pt idx="318">
                  <c:v>0.01</c:v>
                </c:pt>
                <c:pt idx="319">
                  <c:v>0.01</c:v>
                </c:pt>
                <c:pt idx="320">
                  <c:v>0.01</c:v>
                </c:pt>
                <c:pt idx="321">
                  <c:v>0.01</c:v>
                </c:pt>
                <c:pt idx="322">
                  <c:v>0.01</c:v>
                </c:pt>
                <c:pt idx="323">
                  <c:v>0.01</c:v>
                </c:pt>
                <c:pt idx="324">
                  <c:v>0.01</c:v>
                </c:pt>
                <c:pt idx="325">
                  <c:v>0.01</c:v>
                </c:pt>
                <c:pt idx="326">
                  <c:v>0.01</c:v>
                </c:pt>
                <c:pt idx="327">
                  <c:v>0.01</c:v>
                </c:pt>
                <c:pt idx="328">
                  <c:v>0.01</c:v>
                </c:pt>
                <c:pt idx="329">
                  <c:v>0.01</c:v>
                </c:pt>
                <c:pt idx="330">
                  <c:v>0.01</c:v>
                </c:pt>
                <c:pt idx="331">
                  <c:v>0.01</c:v>
                </c:pt>
                <c:pt idx="332">
                  <c:v>0.01</c:v>
                </c:pt>
                <c:pt idx="333">
                  <c:v>0.01</c:v>
                </c:pt>
                <c:pt idx="334">
                  <c:v>0.01</c:v>
                </c:pt>
                <c:pt idx="335">
                  <c:v>0.01</c:v>
                </c:pt>
                <c:pt idx="336">
                  <c:v>0.01</c:v>
                </c:pt>
                <c:pt idx="337">
                  <c:v>0.01</c:v>
                </c:pt>
                <c:pt idx="338">
                  <c:v>0.01</c:v>
                </c:pt>
                <c:pt idx="339">
                  <c:v>0.01</c:v>
                </c:pt>
                <c:pt idx="340">
                  <c:v>0.01</c:v>
                </c:pt>
                <c:pt idx="341">
                  <c:v>0.01</c:v>
                </c:pt>
                <c:pt idx="342">
                  <c:v>0.01</c:v>
                </c:pt>
                <c:pt idx="343">
                  <c:v>0.01</c:v>
                </c:pt>
                <c:pt idx="344">
                  <c:v>0.01</c:v>
                </c:pt>
                <c:pt idx="345">
                  <c:v>0.01</c:v>
                </c:pt>
                <c:pt idx="346">
                  <c:v>0.01</c:v>
                </c:pt>
                <c:pt idx="347">
                  <c:v>0.01</c:v>
                </c:pt>
                <c:pt idx="348">
                  <c:v>0.01</c:v>
                </c:pt>
                <c:pt idx="349">
                  <c:v>0.01</c:v>
                </c:pt>
                <c:pt idx="350">
                  <c:v>0.01</c:v>
                </c:pt>
                <c:pt idx="351">
                  <c:v>0.01</c:v>
                </c:pt>
                <c:pt idx="352">
                  <c:v>0.01</c:v>
                </c:pt>
                <c:pt idx="353">
                  <c:v>0.01</c:v>
                </c:pt>
                <c:pt idx="354">
                  <c:v>0.01</c:v>
                </c:pt>
                <c:pt idx="355">
                  <c:v>0.01</c:v>
                </c:pt>
                <c:pt idx="356">
                  <c:v>0.05</c:v>
                </c:pt>
                <c:pt idx="357">
                  <c:v>0.01</c:v>
                </c:pt>
                <c:pt idx="358">
                  <c:v>0.02</c:v>
                </c:pt>
                <c:pt idx="359">
                  <c:v>0.02</c:v>
                </c:pt>
                <c:pt idx="360">
                  <c:v>0.01</c:v>
                </c:pt>
                <c:pt idx="361">
                  <c:v>0.03</c:v>
                </c:pt>
                <c:pt idx="362">
                  <c:v>0.01</c:v>
                </c:pt>
                <c:pt idx="363">
                  <c:v>0.01</c:v>
                </c:pt>
                <c:pt idx="364">
                  <c:v>0.01</c:v>
                </c:pt>
                <c:pt idx="365">
                  <c:v>0.01</c:v>
                </c:pt>
                <c:pt idx="366">
                  <c:v>0.01</c:v>
                </c:pt>
                <c:pt idx="367">
                  <c:v>0.01</c:v>
                </c:pt>
                <c:pt idx="368">
                  <c:v>0.03</c:v>
                </c:pt>
                <c:pt idx="369">
                  <c:v>0.01</c:v>
                </c:pt>
                <c:pt idx="370">
                  <c:v>0.01</c:v>
                </c:pt>
                <c:pt idx="371">
                  <c:v>0.01</c:v>
                </c:pt>
                <c:pt idx="372">
                  <c:v>0.01</c:v>
                </c:pt>
                <c:pt idx="373">
                  <c:v>0.01</c:v>
                </c:pt>
                <c:pt idx="374">
                  <c:v>0.01</c:v>
                </c:pt>
                <c:pt idx="375">
                  <c:v>0.01</c:v>
                </c:pt>
                <c:pt idx="376">
                  <c:v>0.01</c:v>
                </c:pt>
                <c:pt idx="377">
                  <c:v>0.01</c:v>
                </c:pt>
                <c:pt idx="378">
                  <c:v>0.01</c:v>
                </c:pt>
                <c:pt idx="379">
                  <c:v>0.01</c:v>
                </c:pt>
                <c:pt idx="380">
                  <c:v>0.01</c:v>
                </c:pt>
                <c:pt idx="381">
                  <c:v>0.01</c:v>
                </c:pt>
                <c:pt idx="382">
                  <c:v>0.01</c:v>
                </c:pt>
                <c:pt idx="383">
                  <c:v>0.01</c:v>
                </c:pt>
                <c:pt idx="384">
                  <c:v>0.02</c:v>
                </c:pt>
                <c:pt idx="385">
                  <c:v>0.01</c:v>
                </c:pt>
                <c:pt idx="386">
                  <c:v>0.01</c:v>
                </c:pt>
                <c:pt idx="387">
                  <c:v>0.01</c:v>
                </c:pt>
                <c:pt idx="388">
                  <c:v>0.01</c:v>
                </c:pt>
                <c:pt idx="389">
                  <c:v>0.01</c:v>
                </c:pt>
                <c:pt idx="390">
                  <c:v>0.01</c:v>
                </c:pt>
                <c:pt idx="391">
                  <c:v>0.01</c:v>
                </c:pt>
                <c:pt idx="392">
                  <c:v>0.01</c:v>
                </c:pt>
                <c:pt idx="393">
                  <c:v>0.01</c:v>
                </c:pt>
                <c:pt idx="394">
                  <c:v>0.01</c:v>
                </c:pt>
                <c:pt idx="395">
                  <c:v>0.01</c:v>
                </c:pt>
                <c:pt idx="396">
                  <c:v>0.01</c:v>
                </c:pt>
                <c:pt idx="397">
                  <c:v>0.01</c:v>
                </c:pt>
                <c:pt idx="398">
                  <c:v>0.01</c:v>
                </c:pt>
                <c:pt idx="399">
                  <c:v>0.01</c:v>
                </c:pt>
                <c:pt idx="400">
                  <c:v>0.01</c:v>
                </c:pt>
                <c:pt idx="401">
                  <c:v>0.01</c:v>
                </c:pt>
                <c:pt idx="402">
                  <c:v>0.02</c:v>
                </c:pt>
                <c:pt idx="404">
                  <c:v>0.01</c:v>
                </c:pt>
                <c:pt idx="405">
                  <c:v>0.01</c:v>
                </c:pt>
                <c:pt idx="406">
                  <c:v>0.01</c:v>
                </c:pt>
                <c:pt idx="407">
                  <c:v>0.01</c:v>
                </c:pt>
                <c:pt idx="408">
                  <c:v>0.01</c:v>
                </c:pt>
                <c:pt idx="409">
                  <c:v>0.01</c:v>
                </c:pt>
                <c:pt idx="410">
                  <c:v>0.01</c:v>
                </c:pt>
                <c:pt idx="411">
                  <c:v>0.01</c:v>
                </c:pt>
                <c:pt idx="412">
                  <c:v>0.01</c:v>
                </c:pt>
                <c:pt idx="413">
                  <c:v>0.01</c:v>
                </c:pt>
                <c:pt idx="414">
                  <c:v>0.01</c:v>
                </c:pt>
                <c:pt idx="415">
                  <c:v>0.01</c:v>
                </c:pt>
                <c:pt idx="416">
                  <c:v>0.01</c:v>
                </c:pt>
                <c:pt idx="417">
                  <c:v>0.01</c:v>
                </c:pt>
                <c:pt idx="418">
                  <c:v>0.01</c:v>
                </c:pt>
                <c:pt idx="419">
                  <c:v>0.01</c:v>
                </c:pt>
                <c:pt idx="420">
                  <c:v>0.01</c:v>
                </c:pt>
                <c:pt idx="421">
                  <c:v>0.01</c:v>
                </c:pt>
                <c:pt idx="422">
                  <c:v>0.01</c:v>
                </c:pt>
                <c:pt idx="423">
                  <c:v>0.01</c:v>
                </c:pt>
                <c:pt idx="424">
                  <c:v>0.01</c:v>
                </c:pt>
                <c:pt idx="425">
                  <c:v>0.01</c:v>
                </c:pt>
                <c:pt idx="426">
                  <c:v>0.01</c:v>
                </c:pt>
                <c:pt idx="427">
                  <c:v>0.01</c:v>
                </c:pt>
                <c:pt idx="428">
                  <c:v>0.01</c:v>
                </c:pt>
                <c:pt idx="429">
                  <c:v>0.01</c:v>
                </c:pt>
                <c:pt idx="430">
                  <c:v>0.01</c:v>
                </c:pt>
                <c:pt idx="431">
                  <c:v>0.01</c:v>
                </c:pt>
                <c:pt idx="432">
                  <c:v>0.01</c:v>
                </c:pt>
                <c:pt idx="433">
                  <c:v>0.01</c:v>
                </c:pt>
                <c:pt idx="434">
                  <c:v>0.01</c:v>
                </c:pt>
                <c:pt idx="435">
                  <c:v>0.01</c:v>
                </c:pt>
                <c:pt idx="436">
                  <c:v>0.01</c:v>
                </c:pt>
                <c:pt idx="437">
                  <c:v>0.01</c:v>
                </c:pt>
                <c:pt idx="438">
                  <c:v>0.01</c:v>
                </c:pt>
                <c:pt idx="439">
                  <c:v>0.01</c:v>
                </c:pt>
                <c:pt idx="440">
                  <c:v>0.01</c:v>
                </c:pt>
                <c:pt idx="441">
                  <c:v>0.01</c:v>
                </c:pt>
                <c:pt idx="442">
                  <c:v>0.01</c:v>
                </c:pt>
                <c:pt idx="443">
                  <c:v>0.01</c:v>
                </c:pt>
                <c:pt idx="444">
                  <c:v>0.01</c:v>
                </c:pt>
                <c:pt idx="445">
                  <c:v>0.01</c:v>
                </c:pt>
                <c:pt idx="446">
                  <c:v>0.01</c:v>
                </c:pt>
                <c:pt idx="447">
                  <c:v>0.01</c:v>
                </c:pt>
                <c:pt idx="448">
                  <c:v>0.01</c:v>
                </c:pt>
                <c:pt idx="449">
                  <c:v>0.01</c:v>
                </c:pt>
                <c:pt idx="450">
                  <c:v>0.01</c:v>
                </c:pt>
                <c:pt idx="451">
                  <c:v>0.01</c:v>
                </c:pt>
                <c:pt idx="452">
                  <c:v>0.04</c:v>
                </c:pt>
                <c:pt idx="453">
                  <c:v>0.03</c:v>
                </c:pt>
                <c:pt idx="454">
                  <c:v>0.01</c:v>
                </c:pt>
                <c:pt idx="455">
                  <c:v>0.01</c:v>
                </c:pt>
                <c:pt idx="456">
                  <c:v>0.01</c:v>
                </c:pt>
                <c:pt idx="457">
                  <c:v>0.01</c:v>
                </c:pt>
                <c:pt idx="458">
                  <c:v>0.02</c:v>
                </c:pt>
                <c:pt idx="459">
                  <c:v>0.01</c:v>
                </c:pt>
                <c:pt idx="460">
                  <c:v>0.01</c:v>
                </c:pt>
                <c:pt idx="461">
                  <c:v>0.01</c:v>
                </c:pt>
                <c:pt idx="462">
                  <c:v>0.01</c:v>
                </c:pt>
                <c:pt idx="463">
                  <c:v>0.01</c:v>
                </c:pt>
                <c:pt idx="464">
                  <c:v>0.01</c:v>
                </c:pt>
                <c:pt idx="466">
                  <c:v>0.01</c:v>
                </c:pt>
                <c:pt idx="467">
                  <c:v>0.01</c:v>
                </c:pt>
                <c:pt idx="468">
                  <c:v>0.01</c:v>
                </c:pt>
                <c:pt idx="469">
                  <c:v>0.01</c:v>
                </c:pt>
                <c:pt idx="470">
                  <c:v>0.01</c:v>
                </c:pt>
                <c:pt idx="471">
                  <c:v>0.01</c:v>
                </c:pt>
                <c:pt idx="472">
                  <c:v>0.01</c:v>
                </c:pt>
                <c:pt idx="473">
                  <c:v>0.02</c:v>
                </c:pt>
                <c:pt idx="474">
                  <c:v>0.01</c:v>
                </c:pt>
                <c:pt idx="475">
                  <c:v>0.01</c:v>
                </c:pt>
                <c:pt idx="476">
                  <c:v>0.01</c:v>
                </c:pt>
                <c:pt idx="477">
                  <c:v>0.02</c:v>
                </c:pt>
                <c:pt idx="478">
                  <c:v>0.01</c:v>
                </c:pt>
                <c:pt idx="479">
                  <c:v>0.01</c:v>
                </c:pt>
                <c:pt idx="480">
                  <c:v>0.01</c:v>
                </c:pt>
                <c:pt idx="481">
                  <c:v>0.01</c:v>
                </c:pt>
                <c:pt idx="482">
                  <c:v>0.01</c:v>
                </c:pt>
                <c:pt idx="483">
                  <c:v>0.01</c:v>
                </c:pt>
                <c:pt idx="484">
                  <c:v>0.01</c:v>
                </c:pt>
                <c:pt idx="485">
                  <c:v>0.01</c:v>
                </c:pt>
                <c:pt idx="486">
                  <c:v>0.01</c:v>
                </c:pt>
                <c:pt idx="487">
                  <c:v>0.01</c:v>
                </c:pt>
                <c:pt idx="488">
                  <c:v>0.01</c:v>
                </c:pt>
                <c:pt idx="489">
                  <c:v>0.01</c:v>
                </c:pt>
                <c:pt idx="490">
                  <c:v>0.01</c:v>
                </c:pt>
                <c:pt idx="491">
                  <c:v>0.02</c:v>
                </c:pt>
                <c:pt idx="492">
                  <c:v>0.01</c:v>
                </c:pt>
                <c:pt idx="493">
                  <c:v>0.01</c:v>
                </c:pt>
                <c:pt idx="494">
                  <c:v>0.01</c:v>
                </c:pt>
                <c:pt idx="495">
                  <c:v>0.01</c:v>
                </c:pt>
                <c:pt idx="496">
                  <c:v>0.01</c:v>
                </c:pt>
                <c:pt idx="497">
                  <c:v>0.01</c:v>
                </c:pt>
                <c:pt idx="498">
                  <c:v>0.01</c:v>
                </c:pt>
                <c:pt idx="499">
                  <c:v>0.01</c:v>
                </c:pt>
                <c:pt idx="500">
                  <c:v>0.01</c:v>
                </c:pt>
                <c:pt idx="501">
                  <c:v>0.01</c:v>
                </c:pt>
                <c:pt idx="502">
                  <c:v>0.03</c:v>
                </c:pt>
                <c:pt idx="503">
                  <c:v>0.03</c:v>
                </c:pt>
                <c:pt idx="504">
                  <c:v>0.01</c:v>
                </c:pt>
                <c:pt idx="505">
                  <c:v>0.03</c:v>
                </c:pt>
                <c:pt idx="506">
                  <c:v>0.01</c:v>
                </c:pt>
                <c:pt idx="507">
                  <c:v>0.02</c:v>
                </c:pt>
                <c:pt idx="508">
                  <c:v>0.01</c:v>
                </c:pt>
                <c:pt idx="509">
                  <c:v>0.01</c:v>
                </c:pt>
                <c:pt idx="510">
                  <c:v>0.01</c:v>
                </c:pt>
                <c:pt idx="511">
                  <c:v>0.01</c:v>
                </c:pt>
                <c:pt idx="512">
                  <c:v>0.01</c:v>
                </c:pt>
                <c:pt idx="513">
                  <c:v>0.01</c:v>
                </c:pt>
                <c:pt idx="514">
                  <c:v>0.01</c:v>
                </c:pt>
                <c:pt idx="515">
                  <c:v>0.04</c:v>
                </c:pt>
                <c:pt idx="516">
                  <c:v>0.01</c:v>
                </c:pt>
                <c:pt idx="517">
                  <c:v>0.01</c:v>
                </c:pt>
                <c:pt idx="518">
                  <c:v>0.01</c:v>
                </c:pt>
                <c:pt idx="519">
                  <c:v>0.01</c:v>
                </c:pt>
                <c:pt idx="520">
                  <c:v>0.01</c:v>
                </c:pt>
                <c:pt idx="521">
                  <c:v>0.01</c:v>
                </c:pt>
                <c:pt idx="522">
                  <c:v>0.01</c:v>
                </c:pt>
                <c:pt idx="523">
                  <c:v>0.01</c:v>
                </c:pt>
                <c:pt idx="524">
                  <c:v>0.01</c:v>
                </c:pt>
                <c:pt idx="525">
                  <c:v>0.01</c:v>
                </c:pt>
                <c:pt idx="526">
                  <c:v>0.01</c:v>
                </c:pt>
                <c:pt idx="527">
                  <c:v>0.01</c:v>
                </c:pt>
                <c:pt idx="528">
                  <c:v>0.01</c:v>
                </c:pt>
                <c:pt idx="529">
                  <c:v>0.01</c:v>
                </c:pt>
                <c:pt idx="530">
                  <c:v>0.01</c:v>
                </c:pt>
                <c:pt idx="531">
                  <c:v>0.01</c:v>
                </c:pt>
                <c:pt idx="532">
                  <c:v>0.01</c:v>
                </c:pt>
                <c:pt idx="533">
                  <c:v>0.01</c:v>
                </c:pt>
                <c:pt idx="534">
                  <c:v>0.01</c:v>
                </c:pt>
                <c:pt idx="535">
                  <c:v>0.01</c:v>
                </c:pt>
                <c:pt idx="536">
                  <c:v>0.01</c:v>
                </c:pt>
                <c:pt idx="537">
                  <c:v>0.01</c:v>
                </c:pt>
                <c:pt idx="538">
                  <c:v>0.01</c:v>
                </c:pt>
                <c:pt idx="539">
                  <c:v>0.01</c:v>
                </c:pt>
                <c:pt idx="540">
                  <c:v>0.01</c:v>
                </c:pt>
                <c:pt idx="541">
                  <c:v>0.01</c:v>
                </c:pt>
                <c:pt idx="542">
                  <c:v>0.01</c:v>
                </c:pt>
                <c:pt idx="543">
                  <c:v>0.01</c:v>
                </c:pt>
                <c:pt idx="544">
                  <c:v>0.03</c:v>
                </c:pt>
                <c:pt idx="545">
                  <c:v>0.01</c:v>
                </c:pt>
                <c:pt idx="546">
                  <c:v>0.01</c:v>
                </c:pt>
                <c:pt idx="547">
                  <c:v>0.01</c:v>
                </c:pt>
                <c:pt idx="548">
                  <c:v>0.01</c:v>
                </c:pt>
                <c:pt idx="549">
                  <c:v>0.02</c:v>
                </c:pt>
                <c:pt idx="550">
                  <c:v>0.01</c:v>
                </c:pt>
                <c:pt idx="551">
                  <c:v>0.01</c:v>
                </c:pt>
                <c:pt idx="552">
                  <c:v>0.03</c:v>
                </c:pt>
                <c:pt idx="553">
                  <c:v>0.01</c:v>
                </c:pt>
                <c:pt idx="554">
                  <c:v>0.01</c:v>
                </c:pt>
                <c:pt idx="555">
                  <c:v>0.01</c:v>
                </c:pt>
                <c:pt idx="556">
                  <c:v>0.01</c:v>
                </c:pt>
                <c:pt idx="557">
                  <c:v>0.01</c:v>
                </c:pt>
                <c:pt idx="558">
                  <c:v>0.01</c:v>
                </c:pt>
                <c:pt idx="559">
                  <c:v>0.01</c:v>
                </c:pt>
                <c:pt idx="560">
                  <c:v>0.01</c:v>
                </c:pt>
                <c:pt idx="561">
                  <c:v>0.01</c:v>
                </c:pt>
                <c:pt idx="562">
                  <c:v>0.01</c:v>
                </c:pt>
                <c:pt idx="563">
                  <c:v>0.01</c:v>
                </c:pt>
                <c:pt idx="564">
                  <c:v>0.01</c:v>
                </c:pt>
                <c:pt idx="565">
                  <c:v>0.01</c:v>
                </c:pt>
                <c:pt idx="566">
                  <c:v>0.01</c:v>
                </c:pt>
                <c:pt idx="567">
                  <c:v>0.01</c:v>
                </c:pt>
                <c:pt idx="568">
                  <c:v>0.01</c:v>
                </c:pt>
                <c:pt idx="569">
                  <c:v>0.01</c:v>
                </c:pt>
                <c:pt idx="570">
                  <c:v>0.01</c:v>
                </c:pt>
                <c:pt idx="571">
                  <c:v>0.01</c:v>
                </c:pt>
                <c:pt idx="572">
                  <c:v>0.01</c:v>
                </c:pt>
                <c:pt idx="573">
                  <c:v>0.01</c:v>
                </c:pt>
                <c:pt idx="574">
                  <c:v>0.01</c:v>
                </c:pt>
                <c:pt idx="575">
                  <c:v>0.01</c:v>
                </c:pt>
                <c:pt idx="576">
                  <c:v>0.01</c:v>
                </c:pt>
                <c:pt idx="577">
                  <c:v>0.01</c:v>
                </c:pt>
                <c:pt idx="578">
                  <c:v>0.01</c:v>
                </c:pt>
                <c:pt idx="579">
                  <c:v>0.01</c:v>
                </c:pt>
                <c:pt idx="580">
                  <c:v>0.01</c:v>
                </c:pt>
                <c:pt idx="581">
                  <c:v>0.01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5565-42D4-BD05-97EAAE1878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61934992"/>
        <c:axId val="1"/>
      </c:scatterChart>
      <c:dateAx>
        <c:axId val="1561934992"/>
        <c:scaling>
          <c:orientation val="minMax"/>
          <c:max val="46023"/>
          <c:min val="38353"/>
        </c:scaling>
        <c:delete val="0"/>
        <c:axPos val="b"/>
        <c:numFmt formatCode="[$-C0A]mmm\-yy;@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"/>
        <c:crosses val="autoZero"/>
        <c:auto val="0"/>
        <c:lblOffset val="100"/>
        <c:baseTimeUnit val="days"/>
        <c:majorUnit val="1"/>
        <c:majorTimeUnit val="years"/>
        <c:minorUnit val="13"/>
        <c:minorTimeUnit val="days"/>
      </c:dateAx>
      <c:valAx>
        <c:axId val="1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8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CL"/>
                  <a:t>Cobre Total (mg/l)</a:t>
                </a:r>
              </a:p>
            </c:rich>
          </c:tx>
          <c:layout>
            <c:manualLayout>
              <c:xMode val="edge"/>
              <c:yMode val="edge"/>
              <c:x val="2.1834153847652159E-2"/>
              <c:y val="0.29302927007541779"/>
            </c:manualLayout>
          </c:layout>
          <c:overlay val="0"/>
          <c:spPr>
            <a:noFill/>
            <a:ln w="25400">
              <a:noFill/>
            </a:ln>
          </c:spPr>
        </c:title>
        <c:numFmt formatCode="0.00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561934992"/>
        <c:crosses val="autoZero"/>
        <c:crossBetween val="between"/>
      </c:valAx>
      <c:spPr>
        <a:solidFill>
          <a:schemeClr val="bg1"/>
        </a:solidFill>
        <a:ln w="12700">
          <a:solidFill>
            <a:srgbClr val="808080"/>
          </a:solidFill>
          <a:prstDash val="solid"/>
        </a:ln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25384806065908433"/>
          <c:y val="0.89085259553657348"/>
          <c:w val="0.4923935157455967"/>
          <c:h val="6.8497956742748944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  <a:effectLst>
          <a:outerShdw dist="35921" dir="2700000" algn="br">
            <a:srgbClr val="000000"/>
          </a:outerShdw>
        </a:effectLst>
      </c:spPr>
      <c:txPr>
        <a:bodyPr/>
        <a:lstStyle/>
        <a:p>
          <a:pPr>
            <a:defRPr sz="9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CL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CL" sz="1000"/>
              <a:t>
</a:t>
            </a:r>
            <a:r>
              <a:rPr lang="es-CL" sz="1000" b="1" i="0" u="none" strike="noStrike" baseline="0">
                <a:effectLst/>
              </a:rPr>
              <a:t>Pozo Aguas Abajo Muro Tranque Mauro (SM7-3).</a:t>
            </a:r>
            <a:endParaRPr lang="es-CL" sz="1000"/>
          </a:p>
        </c:rich>
      </c:tx>
      <c:layout>
        <c:manualLayout>
          <c:xMode val="edge"/>
          <c:yMode val="edge"/>
          <c:x val="0.28735766765213827"/>
          <c:y val="3.9063844979075349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5786299017455535"/>
          <c:y val="0.17247675305059251"/>
          <c:w val="0.81552186088263134"/>
          <c:h val="0.56979737736478053"/>
        </c:manualLayout>
      </c:layout>
      <c:lineChart>
        <c:grouping val="standard"/>
        <c:varyColors val="0"/>
        <c:ser>
          <c:idx val="0"/>
          <c:order val="1"/>
          <c:tx>
            <c:strRef>
              <c:f>'SM 7-3'!$E$1</c:f>
              <c:strCache>
                <c:ptCount val="1"/>
                <c:pt idx="0">
                  <c:v>Límite Referencial NCh1333 Molibdeno Total = 0,01 (mg/l)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cat>
            <c:numRef>
              <c:f>'SM 7-3'!$A$2:$A$583</c:f>
              <c:numCache>
                <c:formatCode>[$-C0A]mmm\-yy;@</c:formatCode>
                <c:ptCount val="582"/>
                <c:pt idx="0">
                  <c:v>38461</c:v>
                </c:pt>
                <c:pt idx="1">
                  <c:v>38488</c:v>
                </c:pt>
                <c:pt idx="2">
                  <c:v>38531</c:v>
                </c:pt>
                <c:pt idx="3">
                  <c:v>38545</c:v>
                </c:pt>
                <c:pt idx="4">
                  <c:v>38569</c:v>
                </c:pt>
                <c:pt idx="5">
                  <c:v>38617</c:v>
                </c:pt>
                <c:pt idx="6">
                  <c:v>38642</c:v>
                </c:pt>
                <c:pt idx="7">
                  <c:v>38663</c:v>
                </c:pt>
                <c:pt idx="8">
                  <c:v>38701</c:v>
                </c:pt>
                <c:pt idx="9">
                  <c:v>38726</c:v>
                </c:pt>
                <c:pt idx="10">
                  <c:v>38762</c:v>
                </c:pt>
                <c:pt idx="11">
                  <c:v>38790</c:v>
                </c:pt>
                <c:pt idx="12">
                  <c:v>38817</c:v>
                </c:pt>
                <c:pt idx="13">
                  <c:v>38868</c:v>
                </c:pt>
                <c:pt idx="14">
                  <c:v>38958</c:v>
                </c:pt>
                <c:pt idx="15">
                  <c:v>39000</c:v>
                </c:pt>
                <c:pt idx="16">
                  <c:v>39160</c:v>
                </c:pt>
                <c:pt idx="17">
                  <c:v>39183</c:v>
                </c:pt>
                <c:pt idx="18">
                  <c:v>39225</c:v>
                </c:pt>
                <c:pt idx="19">
                  <c:v>39246</c:v>
                </c:pt>
                <c:pt idx="20">
                  <c:v>39294</c:v>
                </c:pt>
                <c:pt idx="21">
                  <c:v>39307</c:v>
                </c:pt>
                <c:pt idx="22">
                  <c:v>39335</c:v>
                </c:pt>
                <c:pt idx="23">
                  <c:v>39363</c:v>
                </c:pt>
                <c:pt idx="24">
                  <c:v>39416</c:v>
                </c:pt>
                <c:pt idx="25">
                  <c:v>39444</c:v>
                </c:pt>
                <c:pt idx="26">
                  <c:v>39470</c:v>
                </c:pt>
                <c:pt idx="27">
                  <c:v>39497</c:v>
                </c:pt>
                <c:pt idx="28">
                  <c:v>39521</c:v>
                </c:pt>
                <c:pt idx="29">
                  <c:v>39556</c:v>
                </c:pt>
                <c:pt idx="30">
                  <c:v>39590</c:v>
                </c:pt>
                <c:pt idx="31">
                  <c:v>39602</c:v>
                </c:pt>
                <c:pt idx="32">
                  <c:v>39653</c:v>
                </c:pt>
                <c:pt idx="33">
                  <c:v>39679</c:v>
                </c:pt>
                <c:pt idx="34">
                  <c:v>39720</c:v>
                </c:pt>
                <c:pt idx="35">
                  <c:v>39736</c:v>
                </c:pt>
                <c:pt idx="36">
                  <c:v>39763</c:v>
                </c:pt>
                <c:pt idx="37">
                  <c:v>39798</c:v>
                </c:pt>
                <c:pt idx="38">
                  <c:v>39842</c:v>
                </c:pt>
                <c:pt idx="39">
                  <c:v>39854</c:v>
                </c:pt>
                <c:pt idx="40">
                  <c:v>39895</c:v>
                </c:pt>
                <c:pt idx="41">
                  <c:v>39905</c:v>
                </c:pt>
                <c:pt idx="42">
                  <c:v>39950</c:v>
                </c:pt>
                <c:pt idx="43">
                  <c:v>39969</c:v>
                </c:pt>
                <c:pt idx="44">
                  <c:v>40020</c:v>
                </c:pt>
                <c:pt idx="45">
                  <c:v>40036</c:v>
                </c:pt>
                <c:pt idx="46">
                  <c:v>40069</c:v>
                </c:pt>
                <c:pt idx="47">
                  <c:v>40098</c:v>
                </c:pt>
                <c:pt idx="48">
                  <c:v>40129</c:v>
                </c:pt>
                <c:pt idx="49">
                  <c:v>40175</c:v>
                </c:pt>
                <c:pt idx="50">
                  <c:v>40206</c:v>
                </c:pt>
                <c:pt idx="51">
                  <c:v>40262</c:v>
                </c:pt>
                <c:pt idx="52">
                  <c:v>40281</c:v>
                </c:pt>
                <c:pt idx="53">
                  <c:v>40314</c:v>
                </c:pt>
                <c:pt idx="54">
                  <c:v>40343</c:v>
                </c:pt>
                <c:pt idx="55">
                  <c:v>40368</c:v>
                </c:pt>
                <c:pt idx="56">
                  <c:v>40413</c:v>
                </c:pt>
                <c:pt idx="57">
                  <c:v>40449</c:v>
                </c:pt>
                <c:pt idx="58">
                  <c:v>40482</c:v>
                </c:pt>
                <c:pt idx="59">
                  <c:v>40511</c:v>
                </c:pt>
                <c:pt idx="60">
                  <c:v>40524</c:v>
                </c:pt>
                <c:pt idx="61">
                  <c:v>40556</c:v>
                </c:pt>
                <c:pt idx="62">
                  <c:v>40602</c:v>
                </c:pt>
                <c:pt idx="63">
                  <c:v>40631</c:v>
                </c:pt>
                <c:pt idx="64">
                  <c:v>40650</c:v>
                </c:pt>
                <c:pt idx="65">
                  <c:v>40690</c:v>
                </c:pt>
                <c:pt idx="66">
                  <c:v>40722</c:v>
                </c:pt>
                <c:pt idx="67">
                  <c:v>40750</c:v>
                </c:pt>
                <c:pt idx="68">
                  <c:v>40772</c:v>
                </c:pt>
                <c:pt idx="69">
                  <c:v>40795</c:v>
                </c:pt>
                <c:pt idx="70">
                  <c:v>40843</c:v>
                </c:pt>
                <c:pt idx="71">
                  <c:v>40857</c:v>
                </c:pt>
                <c:pt idx="72">
                  <c:v>40897</c:v>
                </c:pt>
                <c:pt idx="73">
                  <c:v>40932</c:v>
                </c:pt>
                <c:pt idx="74">
                  <c:v>40961</c:v>
                </c:pt>
                <c:pt idx="75">
                  <c:v>40997</c:v>
                </c:pt>
                <c:pt idx="76">
                  <c:v>41012</c:v>
                </c:pt>
                <c:pt idx="77">
                  <c:v>41032</c:v>
                </c:pt>
                <c:pt idx="78">
                  <c:v>41068</c:v>
                </c:pt>
                <c:pt idx="79">
                  <c:v>41094</c:v>
                </c:pt>
                <c:pt idx="80">
                  <c:v>41145</c:v>
                </c:pt>
                <c:pt idx="81">
                  <c:v>41174</c:v>
                </c:pt>
                <c:pt idx="82">
                  <c:v>41188</c:v>
                </c:pt>
                <c:pt idx="83">
                  <c:v>41243</c:v>
                </c:pt>
                <c:pt idx="84">
                  <c:v>41255</c:v>
                </c:pt>
                <c:pt idx="85">
                  <c:v>41283</c:v>
                </c:pt>
                <c:pt idx="86">
                  <c:v>41311</c:v>
                </c:pt>
                <c:pt idx="87">
                  <c:v>41340</c:v>
                </c:pt>
                <c:pt idx="88">
                  <c:v>41382</c:v>
                </c:pt>
                <c:pt idx="89">
                  <c:v>41397</c:v>
                </c:pt>
                <c:pt idx="90">
                  <c:v>41437</c:v>
                </c:pt>
                <c:pt idx="91">
                  <c:v>41482</c:v>
                </c:pt>
                <c:pt idx="92">
                  <c:v>41494</c:v>
                </c:pt>
                <c:pt idx="93">
                  <c:v>41522</c:v>
                </c:pt>
                <c:pt idx="94">
                  <c:v>41563</c:v>
                </c:pt>
                <c:pt idx="95">
                  <c:v>41581</c:v>
                </c:pt>
                <c:pt idx="96">
                  <c:v>41612</c:v>
                </c:pt>
                <c:pt idx="97">
                  <c:v>41646</c:v>
                </c:pt>
                <c:pt idx="98">
                  <c:v>41675</c:v>
                </c:pt>
                <c:pt idx="99">
                  <c:v>41719</c:v>
                </c:pt>
                <c:pt idx="100">
                  <c:v>41746</c:v>
                </c:pt>
                <c:pt idx="101">
                  <c:v>41773</c:v>
                </c:pt>
                <c:pt idx="102">
                  <c:v>41800</c:v>
                </c:pt>
                <c:pt idx="103">
                  <c:v>41850</c:v>
                </c:pt>
                <c:pt idx="104">
                  <c:v>41856</c:v>
                </c:pt>
                <c:pt idx="105">
                  <c:v>41885</c:v>
                </c:pt>
                <c:pt idx="106">
                  <c:v>41924</c:v>
                </c:pt>
                <c:pt idx="107">
                  <c:v>41967</c:v>
                </c:pt>
                <c:pt idx="108">
                  <c:v>41978</c:v>
                </c:pt>
                <c:pt idx="109">
                  <c:v>42007</c:v>
                </c:pt>
                <c:pt idx="110">
                  <c:v>42048</c:v>
                </c:pt>
                <c:pt idx="111">
                  <c:v>42077</c:v>
                </c:pt>
                <c:pt idx="112">
                  <c:v>42105</c:v>
                </c:pt>
                <c:pt idx="113">
                  <c:v>42133</c:v>
                </c:pt>
                <c:pt idx="114">
                  <c:v>42161</c:v>
                </c:pt>
                <c:pt idx="115">
                  <c:v>42216</c:v>
                </c:pt>
                <c:pt idx="116">
                  <c:v>42242</c:v>
                </c:pt>
                <c:pt idx="117">
                  <c:v>42272</c:v>
                </c:pt>
                <c:pt idx="118">
                  <c:v>42287</c:v>
                </c:pt>
                <c:pt idx="119">
                  <c:v>42314</c:v>
                </c:pt>
                <c:pt idx="120">
                  <c:v>42356</c:v>
                </c:pt>
                <c:pt idx="121">
                  <c:v>42374</c:v>
                </c:pt>
                <c:pt idx="122">
                  <c:v>42409</c:v>
                </c:pt>
                <c:pt idx="123">
                  <c:v>42440</c:v>
                </c:pt>
                <c:pt idx="124">
                  <c:v>42468</c:v>
                </c:pt>
                <c:pt idx="125">
                  <c:v>42511</c:v>
                </c:pt>
                <c:pt idx="126">
                  <c:v>42547</c:v>
                </c:pt>
                <c:pt idx="127">
                  <c:v>42577</c:v>
                </c:pt>
                <c:pt idx="128">
                  <c:v>42591</c:v>
                </c:pt>
                <c:pt idx="129">
                  <c:v>42619</c:v>
                </c:pt>
                <c:pt idx="130">
                  <c:v>42662</c:v>
                </c:pt>
                <c:pt idx="131">
                  <c:v>42676</c:v>
                </c:pt>
                <c:pt idx="132">
                  <c:v>42685</c:v>
                </c:pt>
                <c:pt idx="133">
                  <c:v>42689</c:v>
                </c:pt>
                <c:pt idx="134">
                  <c:v>42696</c:v>
                </c:pt>
                <c:pt idx="135">
                  <c:v>42704</c:v>
                </c:pt>
                <c:pt idx="136">
                  <c:v>42710</c:v>
                </c:pt>
                <c:pt idx="137">
                  <c:v>42717</c:v>
                </c:pt>
                <c:pt idx="138">
                  <c:v>42724</c:v>
                </c:pt>
                <c:pt idx="139">
                  <c:v>42731</c:v>
                </c:pt>
                <c:pt idx="140">
                  <c:v>42733</c:v>
                </c:pt>
                <c:pt idx="141">
                  <c:v>42738</c:v>
                </c:pt>
                <c:pt idx="142">
                  <c:v>42745</c:v>
                </c:pt>
                <c:pt idx="143">
                  <c:v>42752</c:v>
                </c:pt>
                <c:pt idx="144">
                  <c:v>42760</c:v>
                </c:pt>
                <c:pt idx="145">
                  <c:v>42767</c:v>
                </c:pt>
                <c:pt idx="146">
                  <c:v>42773</c:v>
                </c:pt>
                <c:pt idx="147">
                  <c:v>42780</c:v>
                </c:pt>
                <c:pt idx="148">
                  <c:v>42788</c:v>
                </c:pt>
                <c:pt idx="149">
                  <c:v>42795</c:v>
                </c:pt>
                <c:pt idx="150">
                  <c:v>42801</c:v>
                </c:pt>
                <c:pt idx="151">
                  <c:v>42808</c:v>
                </c:pt>
                <c:pt idx="152">
                  <c:v>42815</c:v>
                </c:pt>
                <c:pt idx="153">
                  <c:v>42823</c:v>
                </c:pt>
                <c:pt idx="154">
                  <c:v>42829</c:v>
                </c:pt>
                <c:pt idx="155">
                  <c:v>42836</c:v>
                </c:pt>
                <c:pt idx="156">
                  <c:v>42844</c:v>
                </c:pt>
                <c:pt idx="157">
                  <c:v>42850</c:v>
                </c:pt>
                <c:pt idx="158">
                  <c:v>42857</c:v>
                </c:pt>
                <c:pt idx="159">
                  <c:v>42864</c:v>
                </c:pt>
                <c:pt idx="160">
                  <c:v>42868</c:v>
                </c:pt>
                <c:pt idx="161">
                  <c:v>42871</c:v>
                </c:pt>
                <c:pt idx="162">
                  <c:v>42878</c:v>
                </c:pt>
                <c:pt idx="163">
                  <c:v>42885</c:v>
                </c:pt>
                <c:pt idx="164">
                  <c:v>42892</c:v>
                </c:pt>
                <c:pt idx="165">
                  <c:v>42899</c:v>
                </c:pt>
                <c:pt idx="166">
                  <c:v>42906</c:v>
                </c:pt>
                <c:pt idx="167">
                  <c:v>42915</c:v>
                </c:pt>
                <c:pt idx="168">
                  <c:v>42922</c:v>
                </c:pt>
                <c:pt idx="169">
                  <c:v>42927</c:v>
                </c:pt>
                <c:pt idx="170">
                  <c:v>42934</c:v>
                </c:pt>
                <c:pt idx="171">
                  <c:v>42942</c:v>
                </c:pt>
                <c:pt idx="172">
                  <c:v>42948</c:v>
                </c:pt>
                <c:pt idx="173">
                  <c:v>42957</c:v>
                </c:pt>
                <c:pt idx="174">
                  <c:v>42962</c:v>
                </c:pt>
                <c:pt idx="175">
                  <c:v>42969</c:v>
                </c:pt>
                <c:pt idx="176">
                  <c:v>42977</c:v>
                </c:pt>
                <c:pt idx="177">
                  <c:v>42983</c:v>
                </c:pt>
                <c:pt idx="178">
                  <c:v>42990</c:v>
                </c:pt>
                <c:pt idx="179">
                  <c:v>42997</c:v>
                </c:pt>
                <c:pt idx="180">
                  <c:v>43012</c:v>
                </c:pt>
                <c:pt idx="181">
                  <c:v>43018</c:v>
                </c:pt>
                <c:pt idx="182">
                  <c:v>43026</c:v>
                </c:pt>
                <c:pt idx="183">
                  <c:v>43033</c:v>
                </c:pt>
                <c:pt idx="184">
                  <c:v>43040</c:v>
                </c:pt>
                <c:pt idx="185">
                  <c:v>43047</c:v>
                </c:pt>
                <c:pt idx="186">
                  <c:v>43054</c:v>
                </c:pt>
                <c:pt idx="187">
                  <c:v>43060</c:v>
                </c:pt>
                <c:pt idx="188">
                  <c:v>43069</c:v>
                </c:pt>
                <c:pt idx="189">
                  <c:v>43077</c:v>
                </c:pt>
                <c:pt idx="190">
                  <c:v>43081</c:v>
                </c:pt>
                <c:pt idx="191">
                  <c:v>43088</c:v>
                </c:pt>
                <c:pt idx="192">
                  <c:v>43096</c:v>
                </c:pt>
                <c:pt idx="193">
                  <c:v>43104</c:v>
                </c:pt>
                <c:pt idx="194">
                  <c:v>43109</c:v>
                </c:pt>
                <c:pt idx="195">
                  <c:v>43116</c:v>
                </c:pt>
                <c:pt idx="196">
                  <c:v>43124</c:v>
                </c:pt>
                <c:pt idx="197">
                  <c:v>43131</c:v>
                </c:pt>
                <c:pt idx="198">
                  <c:v>43137</c:v>
                </c:pt>
                <c:pt idx="199">
                  <c:v>43146</c:v>
                </c:pt>
                <c:pt idx="200">
                  <c:v>43151</c:v>
                </c:pt>
                <c:pt idx="201">
                  <c:v>43159</c:v>
                </c:pt>
                <c:pt idx="202">
                  <c:v>43165</c:v>
                </c:pt>
                <c:pt idx="203">
                  <c:v>43172</c:v>
                </c:pt>
                <c:pt idx="204">
                  <c:v>43179</c:v>
                </c:pt>
                <c:pt idx="205">
                  <c:v>43187</c:v>
                </c:pt>
                <c:pt idx="206">
                  <c:v>43193</c:v>
                </c:pt>
                <c:pt idx="207">
                  <c:v>43201</c:v>
                </c:pt>
                <c:pt idx="208">
                  <c:v>43208</c:v>
                </c:pt>
                <c:pt idx="209">
                  <c:v>43215</c:v>
                </c:pt>
                <c:pt idx="210">
                  <c:v>43221</c:v>
                </c:pt>
                <c:pt idx="211">
                  <c:v>43228</c:v>
                </c:pt>
                <c:pt idx="212">
                  <c:v>43235</c:v>
                </c:pt>
                <c:pt idx="213">
                  <c:v>43243</c:v>
                </c:pt>
                <c:pt idx="214">
                  <c:v>43252</c:v>
                </c:pt>
                <c:pt idx="215">
                  <c:v>43257</c:v>
                </c:pt>
                <c:pt idx="216">
                  <c:v>43263</c:v>
                </c:pt>
                <c:pt idx="217">
                  <c:v>43271</c:v>
                </c:pt>
                <c:pt idx="218">
                  <c:v>43278</c:v>
                </c:pt>
                <c:pt idx="219">
                  <c:v>43284</c:v>
                </c:pt>
                <c:pt idx="220">
                  <c:v>43291</c:v>
                </c:pt>
                <c:pt idx="221">
                  <c:v>43298</c:v>
                </c:pt>
                <c:pt idx="222">
                  <c:v>43306</c:v>
                </c:pt>
                <c:pt idx="223">
                  <c:v>43313</c:v>
                </c:pt>
                <c:pt idx="224">
                  <c:v>43319</c:v>
                </c:pt>
                <c:pt idx="225">
                  <c:v>43327</c:v>
                </c:pt>
                <c:pt idx="226">
                  <c:v>43333</c:v>
                </c:pt>
                <c:pt idx="227">
                  <c:v>43341</c:v>
                </c:pt>
                <c:pt idx="228">
                  <c:v>43347</c:v>
                </c:pt>
                <c:pt idx="229">
                  <c:v>43354</c:v>
                </c:pt>
                <c:pt idx="230">
                  <c:v>43363</c:v>
                </c:pt>
                <c:pt idx="231">
                  <c:v>43369</c:v>
                </c:pt>
                <c:pt idx="232">
                  <c:v>43376</c:v>
                </c:pt>
                <c:pt idx="233">
                  <c:v>43382</c:v>
                </c:pt>
                <c:pt idx="234">
                  <c:v>43389</c:v>
                </c:pt>
                <c:pt idx="235">
                  <c:v>43396</c:v>
                </c:pt>
                <c:pt idx="236">
                  <c:v>43403</c:v>
                </c:pt>
                <c:pt idx="237">
                  <c:v>43410</c:v>
                </c:pt>
                <c:pt idx="238">
                  <c:v>43417</c:v>
                </c:pt>
                <c:pt idx="239">
                  <c:v>43424</c:v>
                </c:pt>
                <c:pt idx="240">
                  <c:v>43432</c:v>
                </c:pt>
                <c:pt idx="241">
                  <c:v>43439</c:v>
                </c:pt>
                <c:pt idx="242">
                  <c:v>43445</c:v>
                </c:pt>
                <c:pt idx="243">
                  <c:v>43452</c:v>
                </c:pt>
                <c:pt idx="244">
                  <c:v>43460</c:v>
                </c:pt>
                <c:pt idx="245">
                  <c:v>43467</c:v>
                </c:pt>
                <c:pt idx="246">
                  <c:v>43473</c:v>
                </c:pt>
                <c:pt idx="247">
                  <c:v>43480</c:v>
                </c:pt>
                <c:pt idx="248">
                  <c:v>43487</c:v>
                </c:pt>
                <c:pt idx="249">
                  <c:v>43495</c:v>
                </c:pt>
                <c:pt idx="250">
                  <c:v>43501</c:v>
                </c:pt>
                <c:pt idx="251">
                  <c:v>43509</c:v>
                </c:pt>
                <c:pt idx="252">
                  <c:v>43515</c:v>
                </c:pt>
                <c:pt idx="253">
                  <c:v>43522</c:v>
                </c:pt>
                <c:pt idx="254">
                  <c:v>43529</c:v>
                </c:pt>
                <c:pt idx="255">
                  <c:v>43536</c:v>
                </c:pt>
                <c:pt idx="256">
                  <c:v>43543</c:v>
                </c:pt>
                <c:pt idx="257">
                  <c:v>43550</c:v>
                </c:pt>
                <c:pt idx="258">
                  <c:v>43557</c:v>
                </c:pt>
                <c:pt idx="259">
                  <c:v>43564</c:v>
                </c:pt>
                <c:pt idx="260">
                  <c:v>43571</c:v>
                </c:pt>
                <c:pt idx="261">
                  <c:v>43579</c:v>
                </c:pt>
                <c:pt idx="262">
                  <c:v>43586</c:v>
                </c:pt>
                <c:pt idx="263">
                  <c:v>43592</c:v>
                </c:pt>
                <c:pt idx="264">
                  <c:v>43600</c:v>
                </c:pt>
                <c:pt idx="265">
                  <c:v>43607</c:v>
                </c:pt>
                <c:pt idx="266">
                  <c:v>43614</c:v>
                </c:pt>
                <c:pt idx="267">
                  <c:v>43620</c:v>
                </c:pt>
                <c:pt idx="268">
                  <c:v>43627</c:v>
                </c:pt>
                <c:pt idx="269">
                  <c:v>43634</c:v>
                </c:pt>
                <c:pt idx="270">
                  <c:v>43641</c:v>
                </c:pt>
                <c:pt idx="271">
                  <c:v>43649</c:v>
                </c:pt>
                <c:pt idx="272">
                  <c:v>43656</c:v>
                </c:pt>
                <c:pt idx="273">
                  <c:v>43663</c:v>
                </c:pt>
                <c:pt idx="274">
                  <c:v>43671</c:v>
                </c:pt>
                <c:pt idx="275">
                  <c:v>43678</c:v>
                </c:pt>
                <c:pt idx="276">
                  <c:v>43684</c:v>
                </c:pt>
                <c:pt idx="277">
                  <c:v>43692</c:v>
                </c:pt>
                <c:pt idx="278">
                  <c:v>43698</c:v>
                </c:pt>
                <c:pt idx="279">
                  <c:v>43706</c:v>
                </c:pt>
                <c:pt idx="280">
                  <c:v>43712</c:v>
                </c:pt>
                <c:pt idx="281">
                  <c:v>43719</c:v>
                </c:pt>
                <c:pt idx="282">
                  <c:v>43728</c:v>
                </c:pt>
                <c:pt idx="283">
                  <c:v>43734</c:v>
                </c:pt>
                <c:pt idx="284">
                  <c:v>43741</c:v>
                </c:pt>
                <c:pt idx="285">
                  <c:v>43747</c:v>
                </c:pt>
                <c:pt idx="286">
                  <c:v>43754</c:v>
                </c:pt>
                <c:pt idx="287">
                  <c:v>43761</c:v>
                </c:pt>
                <c:pt idx="288">
                  <c:v>43768</c:v>
                </c:pt>
                <c:pt idx="289">
                  <c:v>43775</c:v>
                </c:pt>
                <c:pt idx="290">
                  <c:v>43782</c:v>
                </c:pt>
                <c:pt idx="291">
                  <c:v>43789</c:v>
                </c:pt>
                <c:pt idx="292">
                  <c:v>43797</c:v>
                </c:pt>
                <c:pt idx="293">
                  <c:v>43804</c:v>
                </c:pt>
                <c:pt idx="294">
                  <c:v>43810</c:v>
                </c:pt>
                <c:pt idx="295">
                  <c:v>43817</c:v>
                </c:pt>
                <c:pt idx="296">
                  <c:v>43825</c:v>
                </c:pt>
                <c:pt idx="297">
                  <c:v>43832</c:v>
                </c:pt>
                <c:pt idx="298">
                  <c:v>43839</c:v>
                </c:pt>
                <c:pt idx="299">
                  <c:v>43845</c:v>
                </c:pt>
                <c:pt idx="300">
                  <c:v>43852</c:v>
                </c:pt>
                <c:pt idx="301">
                  <c:v>43859</c:v>
                </c:pt>
                <c:pt idx="302">
                  <c:v>43866</c:v>
                </c:pt>
                <c:pt idx="303">
                  <c:v>43872</c:v>
                </c:pt>
                <c:pt idx="304">
                  <c:v>43879</c:v>
                </c:pt>
                <c:pt idx="305">
                  <c:v>43888</c:v>
                </c:pt>
                <c:pt idx="306">
                  <c:v>43894</c:v>
                </c:pt>
                <c:pt idx="307">
                  <c:v>43901</c:v>
                </c:pt>
                <c:pt idx="308">
                  <c:v>43908</c:v>
                </c:pt>
                <c:pt idx="309">
                  <c:v>43914</c:v>
                </c:pt>
                <c:pt idx="310">
                  <c:v>43922</c:v>
                </c:pt>
                <c:pt idx="311">
                  <c:v>43930</c:v>
                </c:pt>
                <c:pt idx="312">
                  <c:v>43936</c:v>
                </c:pt>
                <c:pt idx="313">
                  <c:v>43943</c:v>
                </c:pt>
                <c:pt idx="314">
                  <c:v>43950</c:v>
                </c:pt>
                <c:pt idx="315">
                  <c:v>43957</c:v>
                </c:pt>
                <c:pt idx="316">
                  <c:v>43966</c:v>
                </c:pt>
                <c:pt idx="317">
                  <c:v>43973</c:v>
                </c:pt>
                <c:pt idx="318">
                  <c:v>43980</c:v>
                </c:pt>
                <c:pt idx="319">
                  <c:v>43987</c:v>
                </c:pt>
                <c:pt idx="320">
                  <c:v>43992</c:v>
                </c:pt>
                <c:pt idx="321">
                  <c:v>44001</c:v>
                </c:pt>
                <c:pt idx="322">
                  <c:v>44006</c:v>
                </c:pt>
                <c:pt idx="323">
                  <c:v>44013</c:v>
                </c:pt>
                <c:pt idx="324">
                  <c:v>44021</c:v>
                </c:pt>
                <c:pt idx="325">
                  <c:v>44027</c:v>
                </c:pt>
                <c:pt idx="326">
                  <c:v>44034</c:v>
                </c:pt>
                <c:pt idx="327">
                  <c:v>44041</c:v>
                </c:pt>
                <c:pt idx="328">
                  <c:v>44048</c:v>
                </c:pt>
                <c:pt idx="329">
                  <c:v>44055</c:v>
                </c:pt>
                <c:pt idx="330">
                  <c:v>44062</c:v>
                </c:pt>
                <c:pt idx="331">
                  <c:v>44069</c:v>
                </c:pt>
                <c:pt idx="332">
                  <c:v>44076</c:v>
                </c:pt>
                <c:pt idx="333">
                  <c:v>44083</c:v>
                </c:pt>
                <c:pt idx="334">
                  <c:v>44090</c:v>
                </c:pt>
                <c:pt idx="335">
                  <c:v>44097</c:v>
                </c:pt>
                <c:pt idx="336">
                  <c:v>44104</c:v>
                </c:pt>
                <c:pt idx="337">
                  <c:v>44112</c:v>
                </c:pt>
                <c:pt idx="338">
                  <c:v>44118</c:v>
                </c:pt>
                <c:pt idx="339">
                  <c:v>44125</c:v>
                </c:pt>
                <c:pt idx="340">
                  <c:v>44132</c:v>
                </c:pt>
                <c:pt idx="341">
                  <c:v>44139</c:v>
                </c:pt>
                <c:pt idx="342">
                  <c:v>44146</c:v>
                </c:pt>
                <c:pt idx="343">
                  <c:v>44153</c:v>
                </c:pt>
                <c:pt idx="344">
                  <c:v>44160</c:v>
                </c:pt>
                <c:pt idx="345">
                  <c:v>44167</c:v>
                </c:pt>
                <c:pt idx="346">
                  <c:v>44174</c:v>
                </c:pt>
                <c:pt idx="347">
                  <c:v>44181</c:v>
                </c:pt>
                <c:pt idx="348">
                  <c:v>44188</c:v>
                </c:pt>
                <c:pt idx="349">
                  <c:v>44195</c:v>
                </c:pt>
                <c:pt idx="350">
                  <c:v>44202</c:v>
                </c:pt>
                <c:pt idx="351">
                  <c:v>44209</c:v>
                </c:pt>
                <c:pt idx="352">
                  <c:v>44216</c:v>
                </c:pt>
                <c:pt idx="353">
                  <c:v>44224</c:v>
                </c:pt>
                <c:pt idx="354">
                  <c:v>44230</c:v>
                </c:pt>
                <c:pt idx="355">
                  <c:v>44237</c:v>
                </c:pt>
                <c:pt idx="356">
                  <c:v>44244</c:v>
                </c:pt>
                <c:pt idx="357">
                  <c:v>44251</c:v>
                </c:pt>
                <c:pt idx="358">
                  <c:v>44258</c:v>
                </c:pt>
                <c:pt idx="359">
                  <c:v>44265</c:v>
                </c:pt>
                <c:pt idx="360">
                  <c:v>44272</c:v>
                </c:pt>
                <c:pt idx="361">
                  <c:v>44279</c:v>
                </c:pt>
                <c:pt idx="362">
                  <c:v>44286</c:v>
                </c:pt>
                <c:pt idx="363">
                  <c:v>44293</c:v>
                </c:pt>
                <c:pt idx="364">
                  <c:v>44300</c:v>
                </c:pt>
                <c:pt idx="365">
                  <c:v>44307</c:v>
                </c:pt>
                <c:pt idx="366">
                  <c:v>44314</c:v>
                </c:pt>
                <c:pt idx="367">
                  <c:v>44322</c:v>
                </c:pt>
                <c:pt idx="368">
                  <c:v>44328</c:v>
                </c:pt>
                <c:pt idx="369">
                  <c:v>44335</c:v>
                </c:pt>
                <c:pt idx="370">
                  <c:v>44342</c:v>
                </c:pt>
                <c:pt idx="371">
                  <c:v>44349</c:v>
                </c:pt>
                <c:pt idx="372">
                  <c:v>44356</c:v>
                </c:pt>
                <c:pt idx="373">
                  <c:v>44363</c:v>
                </c:pt>
                <c:pt idx="374">
                  <c:v>44370</c:v>
                </c:pt>
                <c:pt idx="375">
                  <c:v>44377</c:v>
                </c:pt>
                <c:pt idx="376">
                  <c:v>44384</c:v>
                </c:pt>
                <c:pt idx="377">
                  <c:v>44391</c:v>
                </c:pt>
                <c:pt idx="378">
                  <c:v>44398</c:v>
                </c:pt>
                <c:pt idx="379">
                  <c:v>44405</c:v>
                </c:pt>
                <c:pt idx="380">
                  <c:v>44412</c:v>
                </c:pt>
                <c:pt idx="381">
                  <c:v>44419</c:v>
                </c:pt>
                <c:pt idx="382">
                  <c:v>44426</c:v>
                </c:pt>
                <c:pt idx="383">
                  <c:v>44433</c:v>
                </c:pt>
                <c:pt idx="384">
                  <c:v>44440</c:v>
                </c:pt>
                <c:pt idx="385">
                  <c:v>44447</c:v>
                </c:pt>
                <c:pt idx="386">
                  <c:v>44454</c:v>
                </c:pt>
                <c:pt idx="387">
                  <c:v>44461</c:v>
                </c:pt>
                <c:pt idx="388">
                  <c:v>44468</c:v>
                </c:pt>
                <c:pt idx="389">
                  <c:v>44475</c:v>
                </c:pt>
                <c:pt idx="390">
                  <c:v>44482</c:v>
                </c:pt>
                <c:pt idx="391">
                  <c:v>44489</c:v>
                </c:pt>
                <c:pt idx="392">
                  <c:v>44496</c:v>
                </c:pt>
                <c:pt idx="393">
                  <c:v>44503</c:v>
                </c:pt>
                <c:pt idx="394">
                  <c:v>44510</c:v>
                </c:pt>
                <c:pt idx="395">
                  <c:v>44517</c:v>
                </c:pt>
                <c:pt idx="396">
                  <c:v>44525</c:v>
                </c:pt>
                <c:pt idx="397">
                  <c:v>44531</c:v>
                </c:pt>
                <c:pt idx="398">
                  <c:v>44538</c:v>
                </c:pt>
                <c:pt idx="399">
                  <c:v>44546</c:v>
                </c:pt>
                <c:pt idx="400">
                  <c:v>44552</c:v>
                </c:pt>
                <c:pt idx="401">
                  <c:v>44559</c:v>
                </c:pt>
                <c:pt idx="402">
                  <c:v>44566</c:v>
                </c:pt>
                <c:pt idx="403">
                  <c:v>44574</c:v>
                </c:pt>
                <c:pt idx="404">
                  <c:v>44582</c:v>
                </c:pt>
                <c:pt idx="405">
                  <c:v>44587</c:v>
                </c:pt>
                <c:pt idx="406">
                  <c:v>44594</c:v>
                </c:pt>
                <c:pt idx="407">
                  <c:v>44601</c:v>
                </c:pt>
                <c:pt idx="408">
                  <c:v>44608</c:v>
                </c:pt>
                <c:pt idx="409">
                  <c:v>44615</c:v>
                </c:pt>
                <c:pt idx="410">
                  <c:v>44622</c:v>
                </c:pt>
                <c:pt idx="411">
                  <c:v>44629</c:v>
                </c:pt>
                <c:pt idx="412">
                  <c:v>44636</c:v>
                </c:pt>
                <c:pt idx="413">
                  <c:v>44643</c:v>
                </c:pt>
                <c:pt idx="414">
                  <c:v>44650</c:v>
                </c:pt>
                <c:pt idx="415">
                  <c:v>44657</c:v>
                </c:pt>
                <c:pt idx="416">
                  <c:v>44664</c:v>
                </c:pt>
                <c:pt idx="417">
                  <c:v>44671</c:v>
                </c:pt>
                <c:pt idx="418">
                  <c:v>44678</c:v>
                </c:pt>
                <c:pt idx="419">
                  <c:v>44685</c:v>
                </c:pt>
                <c:pt idx="420">
                  <c:v>44692</c:v>
                </c:pt>
                <c:pt idx="421">
                  <c:v>44699</c:v>
                </c:pt>
                <c:pt idx="422">
                  <c:v>44710</c:v>
                </c:pt>
                <c:pt idx="423">
                  <c:v>44713</c:v>
                </c:pt>
                <c:pt idx="424">
                  <c:v>44720</c:v>
                </c:pt>
                <c:pt idx="425">
                  <c:v>44727</c:v>
                </c:pt>
                <c:pt idx="426">
                  <c:v>44734</c:v>
                </c:pt>
                <c:pt idx="427">
                  <c:v>44741</c:v>
                </c:pt>
                <c:pt idx="428">
                  <c:v>44748</c:v>
                </c:pt>
                <c:pt idx="429">
                  <c:v>44762</c:v>
                </c:pt>
                <c:pt idx="430">
                  <c:v>44769</c:v>
                </c:pt>
                <c:pt idx="431">
                  <c:v>44776</c:v>
                </c:pt>
                <c:pt idx="432">
                  <c:v>44783</c:v>
                </c:pt>
                <c:pt idx="433">
                  <c:v>44790</c:v>
                </c:pt>
                <c:pt idx="434">
                  <c:v>44797</c:v>
                </c:pt>
                <c:pt idx="435">
                  <c:v>44804</c:v>
                </c:pt>
                <c:pt idx="436">
                  <c:v>44811</c:v>
                </c:pt>
                <c:pt idx="437">
                  <c:v>44818</c:v>
                </c:pt>
                <c:pt idx="438">
                  <c:v>44825</c:v>
                </c:pt>
                <c:pt idx="439">
                  <c:v>44832</c:v>
                </c:pt>
                <c:pt idx="440">
                  <c:v>44839</c:v>
                </c:pt>
                <c:pt idx="441">
                  <c:v>44846</c:v>
                </c:pt>
                <c:pt idx="442">
                  <c:v>44854</c:v>
                </c:pt>
                <c:pt idx="443">
                  <c:v>44860</c:v>
                </c:pt>
                <c:pt idx="444">
                  <c:v>44867</c:v>
                </c:pt>
                <c:pt idx="445">
                  <c:v>44874</c:v>
                </c:pt>
                <c:pt idx="446">
                  <c:v>44881</c:v>
                </c:pt>
                <c:pt idx="447">
                  <c:v>44889</c:v>
                </c:pt>
                <c:pt idx="448">
                  <c:v>44895</c:v>
                </c:pt>
                <c:pt idx="449">
                  <c:v>44902</c:v>
                </c:pt>
                <c:pt idx="450">
                  <c:v>44909</c:v>
                </c:pt>
                <c:pt idx="451">
                  <c:v>44916</c:v>
                </c:pt>
                <c:pt idx="452">
                  <c:v>44923</c:v>
                </c:pt>
                <c:pt idx="453">
                  <c:v>44930</c:v>
                </c:pt>
                <c:pt idx="454">
                  <c:v>44937</c:v>
                </c:pt>
                <c:pt idx="455">
                  <c:v>44944</c:v>
                </c:pt>
                <c:pt idx="456">
                  <c:v>44951</c:v>
                </c:pt>
                <c:pt idx="457">
                  <c:v>44958</c:v>
                </c:pt>
                <c:pt idx="458">
                  <c:v>44965</c:v>
                </c:pt>
                <c:pt idx="459">
                  <c:v>44972</c:v>
                </c:pt>
                <c:pt idx="460">
                  <c:v>44980</c:v>
                </c:pt>
                <c:pt idx="461">
                  <c:v>44986</c:v>
                </c:pt>
                <c:pt idx="462">
                  <c:v>44993</c:v>
                </c:pt>
                <c:pt idx="463">
                  <c:v>45000</c:v>
                </c:pt>
                <c:pt idx="464">
                  <c:v>45007</c:v>
                </c:pt>
                <c:pt idx="465">
                  <c:v>45014</c:v>
                </c:pt>
                <c:pt idx="466">
                  <c:v>45021</c:v>
                </c:pt>
                <c:pt idx="467">
                  <c:v>45028</c:v>
                </c:pt>
                <c:pt idx="468">
                  <c:v>45035</c:v>
                </c:pt>
                <c:pt idx="469">
                  <c:v>45042</c:v>
                </c:pt>
                <c:pt idx="470">
                  <c:v>45049</c:v>
                </c:pt>
                <c:pt idx="471">
                  <c:v>45056</c:v>
                </c:pt>
                <c:pt idx="472">
                  <c:v>45063</c:v>
                </c:pt>
                <c:pt idx="473">
                  <c:v>45070</c:v>
                </c:pt>
                <c:pt idx="474">
                  <c:v>45077</c:v>
                </c:pt>
                <c:pt idx="475">
                  <c:v>45084</c:v>
                </c:pt>
                <c:pt idx="476">
                  <c:v>45091</c:v>
                </c:pt>
                <c:pt idx="477">
                  <c:v>45098</c:v>
                </c:pt>
                <c:pt idx="478">
                  <c:v>45105</c:v>
                </c:pt>
                <c:pt idx="479">
                  <c:v>45112</c:v>
                </c:pt>
                <c:pt idx="480">
                  <c:v>45119</c:v>
                </c:pt>
                <c:pt idx="481">
                  <c:v>45126</c:v>
                </c:pt>
                <c:pt idx="482">
                  <c:v>45133</c:v>
                </c:pt>
                <c:pt idx="483">
                  <c:v>45140</c:v>
                </c:pt>
                <c:pt idx="484">
                  <c:v>45147</c:v>
                </c:pt>
                <c:pt idx="485">
                  <c:v>45154</c:v>
                </c:pt>
                <c:pt idx="486">
                  <c:v>45161</c:v>
                </c:pt>
                <c:pt idx="487">
                  <c:v>45168</c:v>
                </c:pt>
                <c:pt idx="488">
                  <c:v>45175</c:v>
                </c:pt>
                <c:pt idx="489">
                  <c:v>45182</c:v>
                </c:pt>
                <c:pt idx="490">
                  <c:v>45189</c:v>
                </c:pt>
                <c:pt idx="491">
                  <c:v>45196</c:v>
                </c:pt>
                <c:pt idx="492">
                  <c:v>45203</c:v>
                </c:pt>
                <c:pt idx="493">
                  <c:v>45210</c:v>
                </c:pt>
                <c:pt idx="494">
                  <c:v>45217</c:v>
                </c:pt>
                <c:pt idx="495">
                  <c:v>45224</c:v>
                </c:pt>
                <c:pt idx="496">
                  <c:v>45231</c:v>
                </c:pt>
                <c:pt idx="497">
                  <c:v>45238</c:v>
                </c:pt>
                <c:pt idx="498">
                  <c:v>45245</c:v>
                </c:pt>
                <c:pt idx="499">
                  <c:v>45252</c:v>
                </c:pt>
                <c:pt idx="500">
                  <c:v>45259</c:v>
                </c:pt>
                <c:pt idx="501">
                  <c:v>45266</c:v>
                </c:pt>
                <c:pt idx="502">
                  <c:v>45273</c:v>
                </c:pt>
                <c:pt idx="503">
                  <c:v>45280</c:v>
                </c:pt>
                <c:pt idx="504">
                  <c:v>45287</c:v>
                </c:pt>
                <c:pt idx="505">
                  <c:v>45294</c:v>
                </c:pt>
                <c:pt idx="506">
                  <c:v>45301</c:v>
                </c:pt>
                <c:pt idx="507">
                  <c:v>45308</c:v>
                </c:pt>
                <c:pt idx="508">
                  <c:v>45315</c:v>
                </c:pt>
                <c:pt idx="509">
                  <c:v>45322</c:v>
                </c:pt>
                <c:pt idx="510">
                  <c:v>45329</c:v>
                </c:pt>
                <c:pt idx="511">
                  <c:v>45336</c:v>
                </c:pt>
                <c:pt idx="512">
                  <c:v>45343</c:v>
                </c:pt>
                <c:pt idx="513">
                  <c:v>45350</c:v>
                </c:pt>
                <c:pt idx="514">
                  <c:v>45357</c:v>
                </c:pt>
                <c:pt idx="515">
                  <c:v>45364</c:v>
                </c:pt>
                <c:pt idx="516">
                  <c:v>45371</c:v>
                </c:pt>
                <c:pt idx="517">
                  <c:v>45378</c:v>
                </c:pt>
                <c:pt idx="518">
                  <c:v>45385</c:v>
                </c:pt>
                <c:pt idx="519">
                  <c:v>45392</c:v>
                </c:pt>
                <c:pt idx="520">
                  <c:v>45399</c:v>
                </c:pt>
                <c:pt idx="521">
                  <c:v>45406</c:v>
                </c:pt>
                <c:pt idx="522">
                  <c:v>45413</c:v>
                </c:pt>
                <c:pt idx="523">
                  <c:v>45420</c:v>
                </c:pt>
                <c:pt idx="524">
                  <c:v>45427</c:v>
                </c:pt>
                <c:pt idx="525">
                  <c:v>45435</c:v>
                </c:pt>
                <c:pt idx="526">
                  <c:v>45441</c:v>
                </c:pt>
                <c:pt idx="527">
                  <c:v>45448</c:v>
                </c:pt>
                <c:pt idx="528">
                  <c:v>45455</c:v>
                </c:pt>
                <c:pt idx="529">
                  <c:v>45462</c:v>
                </c:pt>
                <c:pt idx="530">
                  <c:v>45475</c:v>
                </c:pt>
                <c:pt idx="531">
                  <c:v>45483</c:v>
                </c:pt>
                <c:pt idx="532">
                  <c:v>45485</c:v>
                </c:pt>
                <c:pt idx="533">
                  <c:v>45490</c:v>
                </c:pt>
                <c:pt idx="534">
                  <c:v>45497</c:v>
                </c:pt>
                <c:pt idx="535">
                  <c:v>45504</c:v>
                </c:pt>
                <c:pt idx="536">
                  <c:v>45511</c:v>
                </c:pt>
                <c:pt idx="537">
                  <c:v>45518</c:v>
                </c:pt>
                <c:pt idx="538">
                  <c:v>45525</c:v>
                </c:pt>
                <c:pt idx="539">
                  <c:v>45532</c:v>
                </c:pt>
                <c:pt idx="540">
                  <c:v>45539</c:v>
                </c:pt>
                <c:pt idx="541">
                  <c:v>45546</c:v>
                </c:pt>
                <c:pt idx="542">
                  <c:v>45552</c:v>
                </c:pt>
                <c:pt idx="543">
                  <c:v>45560</c:v>
                </c:pt>
                <c:pt idx="544">
                  <c:v>45567</c:v>
                </c:pt>
                <c:pt idx="545">
                  <c:v>45574</c:v>
                </c:pt>
                <c:pt idx="546">
                  <c:v>45581</c:v>
                </c:pt>
                <c:pt idx="547">
                  <c:v>45588</c:v>
                </c:pt>
                <c:pt idx="548">
                  <c:v>45595</c:v>
                </c:pt>
                <c:pt idx="549">
                  <c:v>45602</c:v>
                </c:pt>
                <c:pt idx="550">
                  <c:v>45609</c:v>
                </c:pt>
                <c:pt idx="551">
                  <c:v>45616</c:v>
                </c:pt>
                <c:pt idx="552">
                  <c:v>45623</c:v>
                </c:pt>
                <c:pt idx="553">
                  <c:v>45630</c:v>
                </c:pt>
                <c:pt idx="554">
                  <c:v>45637</c:v>
                </c:pt>
                <c:pt idx="555">
                  <c:v>45644</c:v>
                </c:pt>
                <c:pt idx="556">
                  <c:v>45651</c:v>
                </c:pt>
                <c:pt idx="557">
                  <c:v>45658</c:v>
                </c:pt>
                <c:pt idx="558">
                  <c:v>45665</c:v>
                </c:pt>
                <c:pt idx="559">
                  <c:v>45672</c:v>
                </c:pt>
                <c:pt idx="560">
                  <c:v>45679</c:v>
                </c:pt>
                <c:pt idx="561">
                  <c:v>45686</c:v>
                </c:pt>
                <c:pt idx="562">
                  <c:v>45693</c:v>
                </c:pt>
                <c:pt idx="563">
                  <c:v>45700</c:v>
                </c:pt>
                <c:pt idx="564">
                  <c:v>45707</c:v>
                </c:pt>
                <c:pt idx="565">
                  <c:v>45714</c:v>
                </c:pt>
                <c:pt idx="566">
                  <c:v>45721</c:v>
                </c:pt>
                <c:pt idx="567">
                  <c:v>45728</c:v>
                </c:pt>
                <c:pt idx="568">
                  <c:v>45735</c:v>
                </c:pt>
                <c:pt idx="569">
                  <c:v>45742</c:v>
                </c:pt>
                <c:pt idx="570">
                  <c:v>45749</c:v>
                </c:pt>
                <c:pt idx="571">
                  <c:v>45756</c:v>
                </c:pt>
                <c:pt idx="572">
                  <c:v>45763</c:v>
                </c:pt>
                <c:pt idx="573">
                  <c:v>45777</c:v>
                </c:pt>
                <c:pt idx="574">
                  <c:v>45784</c:v>
                </c:pt>
                <c:pt idx="575">
                  <c:v>45791</c:v>
                </c:pt>
                <c:pt idx="576">
                  <c:v>45798</c:v>
                </c:pt>
                <c:pt idx="577">
                  <c:v>45805</c:v>
                </c:pt>
                <c:pt idx="578">
                  <c:v>45812</c:v>
                </c:pt>
                <c:pt idx="579">
                  <c:v>45819</c:v>
                </c:pt>
                <c:pt idx="580">
                  <c:v>45826</c:v>
                </c:pt>
                <c:pt idx="581">
                  <c:v>45833</c:v>
                </c:pt>
              </c:numCache>
            </c:numRef>
          </c:cat>
          <c:val>
            <c:numRef>
              <c:f>'SM 7-3'!$E$2:$E$583</c:f>
              <c:numCache>
                <c:formatCode>General</c:formatCode>
                <c:ptCount val="582"/>
                <c:pt idx="0">
                  <c:v>0.01</c:v>
                </c:pt>
                <c:pt idx="1">
                  <c:v>0.01</c:v>
                </c:pt>
                <c:pt idx="2">
                  <c:v>0.01</c:v>
                </c:pt>
                <c:pt idx="3">
                  <c:v>0.01</c:v>
                </c:pt>
                <c:pt idx="4">
                  <c:v>0.01</c:v>
                </c:pt>
                <c:pt idx="5">
                  <c:v>0.01</c:v>
                </c:pt>
                <c:pt idx="6">
                  <c:v>0.01</c:v>
                </c:pt>
                <c:pt idx="7">
                  <c:v>0.01</c:v>
                </c:pt>
                <c:pt idx="8">
                  <c:v>0.01</c:v>
                </c:pt>
                <c:pt idx="9">
                  <c:v>0.01</c:v>
                </c:pt>
                <c:pt idx="10">
                  <c:v>0.01</c:v>
                </c:pt>
                <c:pt idx="11">
                  <c:v>0.01</c:v>
                </c:pt>
                <c:pt idx="12">
                  <c:v>0.01</c:v>
                </c:pt>
                <c:pt idx="13">
                  <c:v>0.01</c:v>
                </c:pt>
                <c:pt idx="14">
                  <c:v>0.01</c:v>
                </c:pt>
                <c:pt idx="15">
                  <c:v>0.01</c:v>
                </c:pt>
                <c:pt idx="16">
                  <c:v>0.01</c:v>
                </c:pt>
                <c:pt idx="17">
                  <c:v>0.01</c:v>
                </c:pt>
                <c:pt idx="18">
                  <c:v>0.01</c:v>
                </c:pt>
                <c:pt idx="19">
                  <c:v>0.01</c:v>
                </c:pt>
                <c:pt idx="20">
                  <c:v>0.01</c:v>
                </c:pt>
                <c:pt idx="21">
                  <c:v>0.01</c:v>
                </c:pt>
                <c:pt idx="22">
                  <c:v>0.01</c:v>
                </c:pt>
                <c:pt idx="23">
                  <c:v>0.01</c:v>
                </c:pt>
                <c:pt idx="24">
                  <c:v>0.01</c:v>
                </c:pt>
                <c:pt idx="25">
                  <c:v>0.01</c:v>
                </c:pt>
                <c:pt idx="26">
                  <c:v>0.01</c:v>
                </c:pt>
                <c:pt idx="27">
                  <c:v>0.01</c:v>
                </c:pt>
                <c:pt idx="28">
                  <c:v>0.01</c:v>
                </c:pt>
                <c:pt idx="29">
                  <c:v>0.01</c:v>
                </c:pt>
                <c:pt idx="30">
                  <c:v>0.01</c:v>
                </c:pt>
                <c:pt idx="31">
                  <c:v>0.01</c:v>
                </c:pt>
                <c:pt idx="32">
                  <c:v>0.01</c:v>
                </c:pt>
                <c:pt idx="33">
                  <c:v>0.01</c:v>
                </c:pt>
                <c:pt idx="34">
                  <c:v>0.01</c:v>
                </c:pt>
                <c:pt idx="35">
                  <c:v>0.01</c:v>
                </c:pt>
                <c:pt idx="36">
                  <c:v>0.01</c:v>
                </c:pt>
                <c:pt idx="37">
                  <c:v>0.01</c:v>
                </c:pt>
                <c:pt idx="38">
                  <c:v>0.01</c:v>
                </c:pt>
                <c:pt idx="39">
                  <c:v>0.01</c:v>
                </c:pt>
                <c:pt idx="40">
                  <c:v>0.01</c:v>
                </c:pt>
                <c:pt idx="41">
                  <c:v>0.01</c:v>
                </c:pt>
                <c:pt idx="42">
                  <c:v>0.01</c:v>
                </c:pt>
                <c:pt idx="43">
                  <c:v>0.01</c:v>
                </c:pt>
                <c:pt idx="44">
                  <c:v>0.01</c:v>
                </c:pt>
                <c:pt idx="45">
                  <c:v>0.01</c:v>
                </c:pt>
                <c:pt idx="46">
                  <c:v>0.01</c:v>
                </c:pt>
                <c:pt idx="47">
                  <c:v>0.01</c:v>
                </c:pt>
                <c:pt idx="48">
                  <c:v>0.01</c:v>
                </c:pt>
                <c:pt idx="49">
                  <c:v>0.01</c:v>
                </c:pt>
                <c:pt idx="50">
                  <c:v>0.01</c:v>
                </c:pt>
                <c:pt idx="51">
                  <c:v>0.01</c:v>
                </c:pt>
                <c:pt idx="52">
                  <c:v>0.01</c:v>
                </c:pt>
                <c:pt idx="53">
                  <c:v>0.01</c:v>
                </c:pt>
                <c:pt idx="54">
                  <c:v>0.01</c:v>
                </c:pt>
                <c:pt idx="55">
                  <c:v>0.01</c:v>
                </c:pt>
                <c:pt idx="56">
                  <c:v>0.01</c:v>
                </c:pt>
                <c:pt idx="57">
                  <c:v>0.01</c:v>
                </c:pt>
                <c:pt idx="58">
                  <c:v>0.01</c:v>
                </c:pt>
                <c:pt idx="59">
                  <c:v>0.01</c:v>
                </c:pt>
                <c:pt idx="60">
                  <c:v>0.01</c:v>
                </c:pt>
                <c:pt idx="61">
                  <c:v>0.01</c:v>
                </c:pt>
                <c:pt idx="62">
                  <c:v>0.01</c:v>
                </c:pt>
                <c:pt idx="63">
                  <c:v>0.01</c:v>
                </c:pt>
                <c:pt idx="64">
                  <c:v>0.01</c:v>
                </c:pt>
                <c:pt idx="65">
                  <c:v>0.01</c:v>
                </c:pt>
                <c:pt idx="66">
                  <c:v>0.01</c:v>
                </c:pt>
                <c:pt idx="67">
                  <c:v>0.01</c:v>
                </c:pt>
                <c:pt idx="68">
                  <c:v>0.01</c:v>
                </c:pt>
                <c:pt idx="69">
                  <c:v>0.01</c:v>
                </c:pt>
                <c:pt idx="70">
                  <c:v>0.01</c:v>
                </c:pt>
                <c:pt idx="71">
                  <c:v>0.01</c:v>
                </c:pt>
                <c:pt idx="72">
                  <c:v>0.01</c:v>
                </c:pt>
                <c:pt idx="73">
                  <c:v>0.01</c:v>
                </c:pt>
                <c:pt idx="74">
                  <c:v>0.01</c:v>
                </c:pt>
                <c:pt idx="75">
                  <c:v>0.01</c:v>
                </c:pt>
                <c:pt idx="76">
                  <c:v>0.01</c:v>
                </c:pt>
                <c:pt idx="77">
                  <c:v>0.01</c:v>
                </c:pt>
                <c:pt idx="78">
                  <c:v>0.01</c:v>
                </c:pt>
                <c:pt idx="79">
                  <c:v>0.01</c:v>
                </c:pt>
                <c:pt idx="80">
                  <c:v>0.01</c:v>
                </c:pt>
                <c:pt idx="81">
                  <c:v>0.01</c:v>
                </c:pt>
                <c:pt idx="82">
                  <c:v>0.01</c:v>
                </c:pt>
                <c:pt idx="83">
                  <c:v>0.01</c:v>
                </c:pt>
                <c:pt idx="84">
                  <c:v>0.01</c:v>
                </c:pt>
                <c:pt idx="85">
                  <c:v>0.01</c:v>
                </c:pt>
                <c:pt idx="86">
                  <c:v>0.01</c:v>
                </c:pt>
                <c:pt idx="87">
                  <c:v>0.01</c:v>
                </c:pt>
                <c:pt idx="88">
                  <c:v>0.01</c:v>
                </c:pt>
                <c:pt idx="89">
                  <c:v>0.01</c:v>
                </c:pt>
                <c:pt idx="90">
                  <c:v>0.01</c:v>
                </c:pt>
                <c:pt idx="91">
                  <c:v>0.01</c:v>
                </c:pt>
                <c:pt idx="92">
                  <c:v>0.01</c:v>
                </c:pt>
                <c:pt idx="93">
                  <c:v>0.01</c:v>
                </c:pt>
                <c:pt idx="94">
                  <c:v>0.01</c:v>
                </c:pt>
                <c:pt idx="95">
                  <c:v>0.01</c:v>
                </c:pt>
                <c:pt idx="96">
                  <c:v>0.01</c:v>
                </c:pt>
                <c:pt idx="97">
                  <c:v>0.01</c:v>
                </c:pt>
                <c:pt idx="98">
                  <c:v>0.01</c:v>
                </c:pt>
                <c:pt idx="99">
                  <c:v>0.01</c:v>
                </c:pt>
                <c:pt idx="100">
                  <c:v>0.01</c:v>
                </c:pt>
                <c:pt idx="101">
                  <c:v>0.01</c:v>
                </c:pt>
                <c:pt idx="102">
                  <c:v>0.01</c:v>
                </c:pt>
                <c:pt idx="103">
                  <c:v>0.01</c:v>
                </c:pt>
                <c:pt idx="104">
                  <c:v>0.01</c:v>
                </c:pt>
                <c:pt idx="105">
                  <c:v>0.01</c:v>
                </c:pt>
                <c:pt idx="106">
                  <c:v>0.01</c:v>
                </c:pt>
                <c:pt idx="107">
                  <c:v>0.01</c:v>
                </c:pt>
                <c:pt idx="108">
                  <c:v>0.01</c:v>
                </c:pt>
                <c:pt idx="109">
                  <c:v>0.01</c:v>
                </c:pt>
                <c:pt idx="110">
                  <c:v>0.01</c:v>
                </c:pt>
                <c:pt idx="111">
                  <c:v>0.01</c:v>
                </c:pt>
                <c:pt idx="112">
                  <c:v>0.01</c:v>
                </c:pt>
                <c:pt idx="113">
                  <c:v>0.01</c:v>
                </c:pt>
                <c:pt idx="114">
                  <c:v>0.01</c:v>
                </c:pt>
                <c:pt idx="115">
                  <c:v>0.01</c:v>
                </c:pt>
                <c:pt idx="116">
                  <c:v>0.01</c:v>
                </c:pt>
                <c:pt idx="117">
                  <c:v>0.01</c:v>
                </c:pt>
                <c:pt idx="118">
                  <c:v>0.01</c:v>
                </c:pt>
                <c:pt idx="119">
                  <c:v>0.01</c:v>
                </c:pt>
                <c:pt idx="120">
                  <c:v>0.01</c:v>
                </c:pt>
                <c:pt idx="121">
                  <c:v>0.01</c:v>
                </c:pt>
                <c:pt idx="122">
                  <c:v>0.01</c:v>
                </c:pt>
                <c:pt idx="123">
                  <c:v>0.01</c:v>
                </c:pt>
                <c:pt idx="124">
                  <c:v>0.01</c:v>
                </c:pt>
                <c:pt idx="125">
                  <c:v>0.01</c:v>
                </c:pt>
                <c:pt idx="126">
                  <c:v>0.01</c:v>
                </c:pt>
                <c:pt idx="127">
                  <c:v>0.01</c:v>
                </c:pt>
                <c:pt idx="128">
                  <c:v>0.01</c:v>
                </c:pt>
                <c:pt idx="129">
                  <c:v>0.01</c:v>
                </c:pt>
                <c:pt idx="130">
                  <c:v>0.01</c:v>
                </c:pt>
                <c:pt idx="131">
                  <c:v>0.01</c:v>
                </c:pt>
                <c:pt idx="132">
                  <c:v>0.01</c:v>
                </c:pt>
                <c:pt idx="133">
                  <c:v>0.01</c:v>
                </c:pt>
                <c:pt idx="134">
                  <c:v>0.01</c:v>
                </c:pt>
                <c:pt idx="135">
                  <c:v>0.01</c:v>
                </c:pt>
                <c:pt idx="136">
                  <c:v>0.01</c:v>
                </c:pt>
                <c:pt idx="137">
                  <c:v>0.01</c:v>
                </c:pt>
                <c:pt idx="138">
                  <c:v>0.01</c:v>
                </c:pt>
                <c:pt idx="139">
                  <c:v>0.01</c:v>
                </c:pt>
                <c:pt idx="140">
                  <c:v>0.01</c:v>
                </c:pt>
                <c:pt idx="141">
                  <c:v>0.01</c:v>
                </c:pt>
                <c:pt idx="142">
                  <c:v>0.01</c:v>
                </c:pt>
                <c:pt idx="143">
                  <c:v>0.01</c:v>
                </c:pt>
                <c:pt idx="144">
                  <c:v>0.01</c:v>
                </c:pt>
                <c:pt idx="145">
                  <c:v>0.01</c:v>
                </c:pt>
                <c:pt idx="146">
                  <c:v>0.01</c:v>
                </c:pt>
                <c:pt idx="147">
                  <c:v>0.01</c:v>
                </c:pt>
                <c:pt idx="148">
                  <c:v>0.01</c:v>
                </c:pt>
                <c:pt idx="149">
                  <c:v>0.01</c:v>
                </c:pt>
                <c:pt idx="150">
                  <c:v>0.01</c:v>
                </c:pt>
                <c:pt idx="151">
                  <c:v>0.01</c:v>
                </c:pt>
                <c:pt idx="152">
                  <c:v>0.01</c:v>
                </c:pt>
                <c:pt idx="153">
                  <c:v>0.01</c:v>
                </c:pt>
                <c:pt idx="154">
                  <c:v>0.01</c:v>
                </c:pt>
                <c:pt idx="155">
                  <c:v>0.01</c:v>
                </c:pt>
                <c:pt idx="156">
                  <c:v>0.01</c:v>
                </c:pt>
                <c:pt idx="157">
                  <c:v>0.01</c:v>
                </c:pt>
                <c:pt idx="158">
                  <c:v>0.01</c:v>
                </c:pt>
                <c:pt idx="159">
                  <c:v>0.01</c:v>
                </c:pt>
                <c:pt idx="160">
                  <c:v>0.01</c:v>
                </c:pt>
                <c:pt idx="161">
                  <c:v>0.01</c:v>
                </c:pt>
                <c:pt idx="162">
                  <c:v>0.01</c:v>
                </c:pt>
                <c:pt idx="163">
                  <c:v>0.01</c:v>
                </c:pt>
                <c:pt idx="164">
                  <c:v>0.01</c:v>
                </c:pt>
                <c:pt idx="165">
                  <c:v>0.01</c:v>
                </c:pt>
                <c:pt idx="166">
                  <c:v>0.01</c:v>
                </c:pt>
                <c:pt idx="167">
                  <c:v>0.01</c:v>
                </c:pt>
                <c:pt idx="168">
                  <c:v>0.01</c:v>
                </c:pt>
                <c:pt idx="169">
                  <c:v>0.01</c:v>
                </c:pt>
                <c:pt idx="170">
                  <c:v>0.01</c:v>
                </c:pt>
                <c:pt idx="171">
                  <c:v>0.01</c:v>
                </c:pt>
                <c:pt idx="172">
                  <c:v>0.01</c:v>
                </c:pt>
                <c:pt idx="173">
                  <c:v>0.01</c:v>
                </c:pt>
                <c:pt idx="174">
                  <c:v>0.01</c:v>
                </c:pt>
                <c:pt idx="175">
                  <c:v>0.01</c:v>
                </c:pt>
                <c:pt idx="176">
                  <c:v>0.01</c:v>
                </c:pt>
                <c:pt idx="177">
                  <c:v>0.01</c:v>
                </c:pt>
                <c:pt idx="178">
                  <c:v>0.01</c:v>
                </c:pt>
                <c:pt idx="179">
                  <c:v>0.01</c:v>
                </c:pt>
                <c:pt idx="180">
                  <c:v>0.01</c:v>
                </c:pt>
                <c:pt idx="181">
                  <c:v>0.01</c:v>
                </c:pt>
                <c:pt idx="182">
                  <c:v>0.01</c:v>
                </c:pt>
                <c:pt idx="183">
                  <c:v>0.01</c:v>
                </c:pt>
                <c:pt idx="184">
                  <c:v>0.01</c:v>
                </c:pt>
                <c:pt idx="185">
                  <c:v>0.01</c:v>
                </c:pt>
                <c:pt idx="186">
                  <c:v>0.01</c:v>
                </c:pt>
                <c:pt idx="187">
                  <c:v>0.01</c:v>
                </c:pt>
                <c:pt idx="188">
                  <c:v>0.01</c:v>
                </c:pt>
                <c:pt idx="189">
                  <c:v>0.01</c:v>
                </c:pt>
                <c:pt idx="190">
                  <c:v>0.01</c:v>
                </c:pt>
                <c:pt idx="191">
                  <c:v>0.01</c:v>
                </c:pt>
                <c:pt idx="192">
                  <c:v>0.01</c:v>
                </c:pt>
                <c:pt idx="193">
                  <c:v>0.01</c:v>
                </c:pt>
                <c:pt idx="194">
                  <c:v>0.01</c:v>
                </c:pt>
                <c:pt idx="195">
                  <c:v>0.01</c:v>
                </c:pt>
                <c:pt idx="196">
                  <c:v>0.01</c:v>
                </c:pt>
                <c:pt idx="197">
                  <c:v>0.01</c:v>
                </c:pt>
                <c:pt idx="198">
                  <c:v>0.01</c:v>
                </c:pt>
                <c:pt idx="199">
                  <c:v>0.01</c:v>
                </c:pt>
                <c:pt idx="200">
                  <c:v>0.01</c:v>
                </c:pt>
                <c:pt idx="201">
                  <c:v>0.01</c:v>
                </c:pt>
                <c:pt idx="202">
                  <c:v>0.01</c:v>
                </c:pt>
                <c:pt idx="203">
                  <c:v>0.01</c:v>
                </c:pt>
                <c:pt idx="204">
                  <c:v>0.01</c:v>
                </c:pt>
                <c:pt idx="205">
                  <c:v>0.01</c:v>
                </c:pt>
                <c:pt idx="206">
                  <c:v>0.01</c:v>
                </c:pt>
                <c:pt idx="207">
                  <c:v>0.01</c:v>
                </c:pt>
                <c:pt idx="208">
                  <c:v>0.01</c:v>
                </c:pt>
                <c:pt idx="209">
                  <c:v>0.01</c:v>
                </c:pt>
                <c:pt idx="210">
                  <c:v>0.01</c:v>
                </c:pt>
                <c:pt idx="211">
                  <c:v>0.01</c:v>
                </c:pt>
                <c:pt idx="212">
                  <c:v>0.01</c:v>
                </c:pt>
                <c:pt idx="213">
                  <c:v>0.01</c:v>
                </c:pt>
                <c:pt idx="214">
                  <c:v>0.01</c:v>
                </c:pt>
                <c:pt idx="215">
                  <c:v>0.01</c:v>
                </c:pt>
                <c:pt idx="216">
                  <c:v>0.01</c:v>
                </c:pt>
                <c:pt idx="217">
                  <c:v>0.01</c:v>
                </c:pt>
                <c:pt idx="218">
                  <c:v>0.01</c:v>
                </c:pt>
                <c:pt idx="219">
                  <c:v>0.01</c:v>
                </c:pt>
                <c:pt idx="220">
                  <c:v>0.01</c:v>
                </c:pt>
                <c:pt idx="221">
                  <c:v>0.01</c:v>
                </c:pt>
                <c:pt idx="222">
                  <c:v>0.01</c:v>
                </c:pt>
                <c:pt idx="223">
                  <c:v>0.01</c:v>
                </c:pt>
                <c:pt idx="224">
                  <c:v>0.01</c:v>
                </c:pt>
                <c:pt idx="225">
                  <c:v>0.01</c:v>
                </c:pt>
                <c:pt idx="226">
                  <c:v>0.01</c:v>
                </c:pt>
                <c:pt idx="227">
                  <c:v>0.01</c:v>
                </c:pt>
                <c:pt idx="228">
                  <c:v>0.01</c:v>
                </c:pt>
                <c:pt idx="229">
                  <c:v>0.01</c:v>
                </c:pt>
                <c:pt idx="230">
                  <c:v>0.01</c:v>
                </c:pt>
                <c:pt idx="231">
                  <c:v>0.01</c:v>
                </c:pt>
                <c:pt idx="232">
                  <c:v>0.01</c:v>
                </c:pt>
                <c:pt idx="233">
                  <c:v>0.01</c:v>
                </c:pt>
                <c:pt idx="234">
                  <c:v>0.01</c:v>
                </c:pt>
                <c:pt idx="235">
                  <c:v>0.01</c:v>
                </c:pt>
                <c:pt idx="236">
                  <c:v>0.01</c:v>
                </c:pt>
                <c:pt idx="237">
                  <c:v>0.01</c:v>
                </c:pt>
                <c:pt idx="238">
                  <c:v>0.01</c:v>
                </c:pt>
                <c:pt idx="239">
                  <c:v>0.01</c:v>
                </c:pt>
                <c:pt idx="240">
                  <c:v>0.01</c:v>
                </c:pt>
                <c:pt idx="241">
                  <c:v>0.01</c:v>
                </c:pt>
                <c:pt idx="242">
                  <c:v>0.01</c:v>
                </c:pt>
                <c:pt idx="243">
                  <c:v>0.01</c:v>
                </c:pt>
                <c:pt idx="244">
                  <c:v>0.01</c:v>
                </c:pt>
                <c:pt idx="245">
                  <c:v>0.01</c:v>
                </c:pt>
                <c:pt idx="246">
                  <c:v>0.01</c:v>
                </c:pt>
                <c:pt idx="247">
                  <c:v>0.01</c:v>
                </c:pt>
                <c:pt idx="248">
                  <c:v>0.01</c:v>
                </c:pt>
                <c:pt idx="249">
                  <c:v>0.01</c:v>
                </c:pt>
                <c:pt idx="250">
                  <c:v>0.01</c:v>
                </c:pt>
                <c:pt idx="251">
                  <c:v>0.01</c:v>
                </c:pt>
                <c:pt idx="252">
                  <c:v>0.01</c:v>
                </c:pt>
                <c:pt idx="253">
                  <c:v>0.01</c:v>
                </c:pt>
                <c:pt idx="254">
                  <c:v>0.01</c:v>
                </c:pt>
                <c:pt idx="255">
                  <c:v>0.01</c:v>
                </c:pt>
                <c:pt idx="256">
                  <c:v>0.01</c:v>
                </c:pt>
                <c:pt idx="257">
                  <c:v>0.01</c:v>
                </c:pt>
                <c:pt idx="258">
                  <c:v>0.01</c:v>
                </c:pt>
                <c:pt idx="259">
                  <c:v>0.01</c:v>
                </c:pt>
                <c:pt idx="260">
                  <c:v>0.01</c:v>
                </c:pt>
                <c:pt idx="261">
                  <c:v>0.01</c:v>
                </c:pt>
                <c:pt idx="262">
                  <c:v>0.01</c:v>
                </c:pt>
                <c:pt idx="263">
                  <c:v>0.01</c:v>
                </c:pt>
                <c:pt idx="264">
                  <c:v>0.01</c:v>
                </c:pt>
                <c:pt idx="265">
                  <c:v>0.01</c:v>
                </c:pt>
                <c:pt idx="266">
                  <c:v>0.01</c:v>
                </c:pt>
                <c:pt idx="267">
                  <c:v>0.01</c:v>
                </c:pt>
                <c:pt idx="268">
                  <c:v>0.01</c:v>
                </c:pt>
                <c:pt idx="269">
                  <c:v>0.01</c:v>
                </c:pt>
                <c:pt idx="270">
                  <c:v>0.01</c:v>
                </c:pt>
                <c:pt idx="271">
                  <c:v>0.01</c:v>
                </c:pt>
                <c:pt idx="272">
                  <c:v>0.01</c:v>
                </c:pt>
                <c:pt idx="273">
                  <c:v>0.01</c:v>
                </c:pt>
                <c:pt idx="274">
                  <c:v>0.01</c:v>
                </c:pt>
                <c:pt idx="275">
                  <c:v>0.01</c:v>
                </c:pt>
                <c:pt idx="276">
                  <c:v>0.01</c:v>
                </c:pt>
                <c:pt idx="277">
                  <c:v>0.01</c:v>
                </c:pt>
                <c:pt idx="278">
                  <c:v>0.01</c:v>
                </c:pt>
                <c:pt idx="279">
                  <c:v>0.01</c:v>
                </c:pt>
                <c:pt idx="280">
                  <c:v>0.01</c:v>
                </c:pt>
                <c:pt idx="281">
                  <c:v>0.01</c:v>
                </c:pt>
                <c:pt idx="282">
                  <c:v>0.01</c:v>
                </c:pt>
                <c:pt idx="283">
                  <c:v>0.01</c:v>
                </c:pt>
                <c:pt idx="284">
                  <c:v>0.01</c:v>
                </c:pt>
                <c:pt idx="285">
                  <c:v>0.01</c:v>
                </c:pt>
                <c:pt idx="286">
                  <c:v>0.01</c:v>
                </c:pt>
                <c:pt idx="287">
                  <c:v>0.01</c:v>
                </c:pt>
                <c:pt idx="288">
                  <c:v>0.01</c:v>
                </c:pt>
                <c:pt idx="289">
                  <c:v>0.01</c:v>
                </c:pt>
                <c:pt idx="290">
                  <c:v>0.01</c:v>
                </c:pt>
                <c:pt idx="291">
                  <c:v>0.01</c:v>
                </c:pt>
                <c:pt idx="292">
                  <c:v>0.01</c:v>
                </c:pt>
                <c:pt idx="293">
                  <c:v>0.01</c:v>
                </c:pt>
                <c:pt idx="294">
                  <c:v>0.01</c:v>
                </c:pt>
                <c:pt idx="295">
                  <c:v>0.01</c:v>
                </c:pt>
                <c:pt idx="296">
                  <c:v>0.01</c:v>
                </c:pt>
                <c:pt idx="297">
                  <c:v>0.01</c:v>
                </c:pt>
                <c:pt idx="298">
                  <c:v>0.01</c:v>
                </c:pt>
                <c:pt idx="299">
                  <c:v>0.01</c:v>
                </c:pt>
                <c:pt idx="300">
                  <c:v>0.01</c:v>
                </c:pt>
                <c:pt idx="301">
                  <c:v>0.01</c:v>
                </c:pt>
                <c:pt idx="302">
                  <c:v>0.01</c:v>
                </c:pt>
                <c:pt idx="303">
                  <c:v>0.01</c:v>
                </c:pt>
                <c:pt idx="304">
                  <c:v>0.01</c:v>
                </c:pt>
                <c:pt idx="305">
                  <c:v>0.01</c:v>
                </c:pt>
                <c:pt idx="306">
                  <c:v>0.01</c:v>
                </c:pt>
                <c:pt idx="307">
                  <c:v>0.01</c:v>
                </c:pt>
                <c:pt idx="308">
                  <c:v>0.01</c:v>
                </c:pt>
                <c:pt idx="309">
                  <c:v>0.01</c:v>
                </c:pt>
                <c:pt idx="310">
                  <c:v>0.01</c:v>
                </c:pt>
                <c:pt idx="311">
                  <c:v>0.01</c:v>
                </c:pt>
                <c:pt idx="312">
                  <c:v>0.01</c:v>
                </c:pt>
                <c:pt idx="313">
                  <c:v>0.01</c:v>
                </c:pt>
                <c:pt idx="314">
                  <c:v>0.01</c:v>
                </c:pt>
                <c:pt idx="315">
                  <c:v>0.01</c:v>
                </c:pt>
                <c:pt idx="316">
                  <c:v>0.01</c:v>
                </c:pt>
                <c:pt idx="317">
                  <c:v>0.01</c:v>
                </c:pt>
                <c:pt idx="318">
                  <c:v>0.01</c:v>
                </c:pt>
                <c:pt idx="319">
                  <c:v>0.01</c:v>
                </c:pt>
                <c:pt idx="320">
                  <c:v>0.01</c:v>
                </c:pt>
                <c:pt idx="321">
                  <c:v>0.01</c:v>
                </c:pt>
                <c:pt idx="322">
                  <c:v>0.01</c:v>
                </c:pt>
                <c:pt idx="323">
                  <c:v>0.01</c:v>
                </c:pt>
                <c:pt idx="324">
                  <c:v>0.01</c:v>
                </c:pt>
                <c:pt idx="325">
                  <c:v>0.01</c:v>
                </c:pt>
                <c:pt idx="326">
                  <c:v>0.01</c:v>
                </c:pt>
                <c:pt idx="327">
                  <c:v>0.01</c:v>
                </c:pt>
                <c:pt idx="328">
                  <c:v>0.01</c:v>
                </c:pt>
                <c:pt idx="329">
                  <c:v>0.01</c:v>
                </c:pt>
                <c:pt idx="330">
                  <c:v>0.01</c:v>
                </c:pt>
                <c:pt idx="331">
                  <c:v>0.01</c:v>
                </c:pt>
                <c:pt idx="332">
                  <c:v>0.01</c:v>
                </c:pt>
                <c:pt idx="333">
                  <c:v>0.01</c:v>
                </c:pt>
                <c:pt idx="334">
                  <c:v>0.01</c:v>
                </c:pt>
                <c:pt idx="335">
                  <c:v>0.01</c:v>
                </c:pt>
                <c:pt idx="336">
                  <c:v>0.01</c:v>
                </c:pt>
                <c:pt idx="337">
                  <c:v>0.01</c:v>
                </c:pt>
                <c:pt idx="338">
                  <c:v>0.01</c:v>
                </c:pt>
                <c:pt idx="339">
                  <c:v>0.01</c:v>
                </c:pt>
                <c:pt idx="340">
                  <c:v>0.01</c:v>
                </c:pt>
                <c:pt idx="341">
                  <c:v>0.01</c:v>
                </c:pt>
                <c:pt idx="342">
                  <c:v>0.01</c:v>
                </c:pt>
                <c:pt idx="343">
                  <c:v>0.01</c:v>
                </c:pt>
                <c:pt idx="344">
                  <c:v>0.01</c:v>
                </c:pt>
                <c:pt idx="345">
                  <c:v>0.01</c:v>
                </c:pt>
                <c:pt idx="346">
                  <c:v>0.01</c:v>
                </c:pt>
                <c:pt idx="347">
                  <c:v>0.01</c:v>
                </c:pt>
                <c:pt idx="348">
                  <c:v>0.01</c:v>
                </c:pt>
                <c:pt idx="349">
                  <c:v>0.01</c:v>
                </c:pt>
                <c:pt idx="350">
                  <c:v>0.01</c:v>
                </c:pt>
                <c:pt idx="351">
                  <c:v>0.01</c:v>
                </c:pt>
                <c:pt idx="352">
                  <c:v>0.01</c:v>
                </c:pt>
                <c:pt idx="353">
                  <c:v>0.01</c:v>
                </c:pt>
                <c:pt idx="354">
                  <c:v>0.01</c:v>
                </c:pt>
                <c:pt idx="355">
                  <c:v>0.01</c:v>
                </c:pt>
                <c:pt idx="356">
                  <c:v>0.01</c:v>
                </c:pt>
                <c:pt idx="357">
                  <c:v>0.01</c:v>
                </c:pt>
                <c:pt idx="358">
                  <c:v>0.01</c:v>
                </c:pt>
                <c:pt idx="359">
                  <c:v>0.01</c:v>
                </c:pt>
                <c:pt idx="360">
                  <c:v>0.01</c:v>
                </c:pt>
                <c:pt idx="361">
                  <c:v>0.01</c:v>
                </c:pt>
                <c:pt idx="362">
                  <c:v>0.01</c:v>
                </c:pt>
                <c:pt idx="363">
                  <c:v>0.01</c:v>
                </c:pt>
                <c:pt idx="364">
                  <c:v>0.01</c:v>
                </c:pt>
                <c:pt idx="365">
                  <c:v>0.01</c:v>
                </c:pt>
                <c:pt idx="366">
                  <c:v>0.01</c:v>
                </c:pt>
                <c:pt idx="367">
                  <c:v>0.01</c:v>
                </c:pt>
                <c:pt idx="368">
                  <c:v>0.01</c:v>
                </c:pt>
                <c:pt idx="369">
                  <c:v>0.01</c:v>
                </c:pt>
                <c:pt idx="370">
                  <c:v>0.01</c:v>
                </c:pt>
                <c:pt idx="371">
                  <c:v>0.01</c:v>
                </c:pt>
                <c:pt idx="372">
                  <c:v>0.01</c:v>
                </c:pt>
                <c:pt idx="373">
                  <c:v>0.01</c:v>
                </c:pt>
                <c:pt idx="374">
                  <c:v>0.01</c:v>
                </c:pt>
                <c:pt idx="375">
                  <c:v>0.01</c:v>
                </c:pt>
                <c:pt idx="376">
                  <c:v>0.01</c:v>
                </c:pt>
                <c:pt idx="377">
                  <c:v>0.01</c:v>
                </c:pt>
                <c:pt idx="378">
                  <c:v>0.01</c:v>
                </c:pt>
                <c:pt idx="379">
                  <c:v>0.01</c:v>
                </c:pt>
                <c:pt idx="380">
                  <c:v>0.01</c:v>
                </c:pt>
                <c:pt idx="381">
                  <c:v>0.01</c:v>
                </c:pt>
                <c:pt idx="382">
                  <c:v>0.01</c:v>
                </c:pt>
                <c:pt idx="383">
                  <c:v>0.01</c:v>
                </c:pt>
                <c:pt idx="384">
                  <c:v>0.01</c:v>
                </c:pt>
                <c:pt idx="385">
                  <c:v>0.01</c:v>
                </c:pt>
                <c:pt idx="386">
                  <c:v>0.01</c:v>
                </c:pt>
                <c:pt idx="387">
                  <c:v>0.01</c:v>
                </c:pt>
                <c:pt idx="388">
                  <c:v>0.01</c:v>
                </c:pt>
                <c:pt idx="389">
                  <c:v>0.01</c:v>
                </c:pt>
                <c:pt idx="390">
                  <c:v>0.01</c:v>
                </c:pt>
                <c:pt idx="391">
                  <c:v>0.01</c:v>
                </c:pt>
                <c:pt idx="392">
                  <c:v>0.01</c:v>
                </c:pt>
                <c:pt idx="393">
                  <c:v>0.01</c:v>
                </c:pt>
                <c:pt idx="394">
                  <c:v>0.01</c:v>
                </c:pt>
                <c:pt idx="395">
                  <c:v>0.01</c:v>
                </c:pt>
                <c:pt idx="396">
                  <c:v>0.01</c:v>
                </c:pt>
                <c:pt idx="397">
                  <c:v>0.01</c:v>
                </c:pt>
                <c:pt idx="398">
                  <c:v>0.01</c:v>
                </c:pt>
                <c:pt idx="399">
                  <c:v>0.01</c:v>
                </c:pt>
                <c:pt idx="400">
                  <c:v>0.01</c:v>
                </c:pt>
                <c:pt idx="401">
                  <c:v>0.01</c:v>
                </c:pt>
                <c:pt idx="402">
                  <c:v>0.01</c:v>
                </c:pt>
                <c:pt idx="403">
                  <c:v>0.01</c:v>
                </c:pt>
                <c:pt idx="404">
                  <c:v>0.01</c:v>
                </c:pt>
                <c:pt idx="405">
                  <c:v>0.01</c:v>
                </c:pt>
                <c:pt idx="406">
                  <c:v>0.01</c:v>
                </c:pt>
                <c:pt idx="407">
                  <c:v>0.01</c:v>
                </c:pt>
                <c:pt idx="408">
                  <c:v>0.01</c:v>
                </c:pt>
                <c:pt idx="409">
                  <c:v>0.01</c:v>
                </c:pt>
                <c:pt idx="410">
                  <c:v>0.01</c:v>
                </c:pt>
                <c:pt idx="411">
                  <c:v>0.01</c:v>
                </c:pt>
                <c:pt idx="412">
                  <c:v>0.01</c:v>
                </c:pt>
                <c:pt idx="413">
                  <c:v>0.01</c:v>
                </c:pt>
                <c:pt idx="414">
                  <c:v>0.01</c:v>
                </c:pt>
                <c:pt idx="415">
                  <c:v>0.01</c:v>
                </c:pt>
                <c:pt idx="416">
                  <c:v>0.01</c:v>
                </c:pt>
                <c:pt idx="417">
                  <c:v>0.01</c:v>
                </c:pt>
                <c:pt idx="418">
                  <c:v>0.01</c:v>
                </c:pt>
                <c:pt idx="419">
                  <c:v>0.01</c:v>
                </c:pt>
                <c:pt idx="420">
                  <c:v>0.01</c:v>
                </c:pt>
                <c:pt idx="421">
                  <c:v>0.01</c:v>
                </c:pt>
                <c:pt idx="422">
                  <c:v>0.01</c:v>
                </c:pt>
                <c:pt idx="423">
                  <c:v>0.01</c:v>
                </c:pt>
                <c:pt idx="424">
                  <c:v>0.01</c:v>
                </c:pt>
                <c:pt idx="425">
                  <c:v>0.01</c:v>
                </c:pt>
                <c:pt idx="426">
                  <c:v>0.01</c:v>
                </c:pt>
                <c:pt idx="427">
                  <c:v>0.01</c:v>
                </c:pt>
                <c:pt idx="428">
                  <c:v>0.01</c:v>
                </c:pt>
                <c:pt idx="429">
                  <c:v>0.01</c:v>
                </c:pt>
                <c:pt idx="430">
                  <c:v>0.01</c:v>
                </c:pt>
                <c:pt idx="431">
                  <c:v>0.01</c:v>
                </c:pt>
                <c:pt idx="432">
                  <c:v>0.01</c:v>
                </c:pt>
                <c:pt idx="433">
                  <c:v>0.01</c:v>
                </c:pt>
                <c:pt idx="434">
                  <c:v>0.01</c:v>
                </c:pt>
                <c:pt idx="435">
                  <c:v>0.01</c:v>
                </c:pt>
                <c:pt idx="436">
                  <c:v>0.01</c:v>
                </c:pt>
                <c:pt idx="437">
                  <c:v>0.01</c:v>
                </c:pt>
                <c:pt idx="438">
                  <c:v>0.01</c:v>
                </c:pt>
                <c:pt idx="439">
                  <c:v>0.01</c:v>
                </c:pt>
                <c:pt idx="440">
                  <c:v>0.01</c:v>
                </c:pt>
                <c:pt idx="441">
                  <c:v>0.01</c:v>
                </c:pt>
                <c:pt idx="442">
                  <c:v>0.01</c:v>
                </c:pt>
                <c:pt idx="443">
                  <c:v>0.01</c:v>
                </c:pt>
                <c:pt idx="444">
                  <c:v>0.01</c:v>
                </c:pt>
                <c:pt idx="445">
                  <c:v>0.01</c:v>
                </c:pt>
                <c:pt idx="446">
                  <c:v>0.01</c:v>
                </c:pt>
                <c:pt idx="447">
                  <c:v>0.01</c:v>
                </c:pt>
                <c:pt idx="448">
                  <c:v>0.01</c:v>
                </c:pt>
                <c:pt idx="449">
                  <c:v>0.01</c:v>
                </c:pt>
                <c:pt idx="450">
                  <c:v>0.01</c:v>
                </c:pt>
                <c:pt idx="451">
                  <c:v>0.01</c:v>
                </c:pt>
                <c:pt idx="452">
                  <c:v>0.01</c:v>
                </c:pt>
                <c:pt idx="453">
                  <c:v>0.01</c:v>
                </c:pt>
                <c:pt idx="454">
                  <c:v>0.01</c:v>
                </c:pt>
                <c:pt idx="455">
                  <c:v>0.01</c:v>
                </c:pt>
                <c:pt idx="456">
                  <c:v>0.01</c:v>
                </c:pt>
                <c:pt idx="457">
                  <c:v>0.01</c:v>
                </c:pt>
                <c:pt idx="458">
                  <c:v>0.01</c:v>
                </c:pt>
                <c:pt idx="459">
                  <c:v>0.01</c:v>
                </c:pt>
                <c:pt idx="460">
                  <c:v>0.01</c:v>
                </c:pt>
                <c:pt idx="461">
                  <c:v>0.01</c:v>
                </c:pt>
                <c:pt idx="462">
                  <c:v>0.01</c:v>
                </c:pt>
                <c:pt idx="463">
                  <c:v>0.01</c:v>
                </c:pt>
                <c:pt idx="464">
                  <c:v>0.01</c:v>
                </c:pt>
                <c:pt idx="465">
                  <c:v>0.01</c:v>
                </c:pt>
                <c:pt idx="466">
                  <c:v>0.01</c:v>
                </c:pt>
                <c:pt idx="467">
                  <c:v>0.01</c:v>
                </c:pt>
                <c:pt idx="468">
                  <c:v>0.01</c:v>
                </c:pt>
                <c:pt idx="469">
                  <c:v>0.01</c:v>
                </c:pt>
                <c:pt idx="470">
                  <c:v>0.01</c:v>
                </c:pt>
                <c:pt idx="471">
                  <c:v>0.01</c:v>
                </c:pt>
                <c:pt idx="472">
                  <c:v>0.01</c:v>
                </c:pt>
                <c:pt idx="473">
                  <c:v>0.01</c:v>
                </c:pt>
                <c:pt idx="474">
                  <c:v>0.01</c:v>
                </c:pt>
                <c:pt idx="475">
                  <c:v>0.01</c:v>
                </c:pt>
                <c:pt idx="476">
                  <c:v>0.01</c:v>
                </c:pt>
                <c:pt idx="477">
                  <c:v>0.01</c:v>
                </c:pt>
                <c:pt idx="478">
                  <c:v>0.01</c:v>
                </c:pt>
                <c:pt idx="479">
                  <c:v>0.01</c:v>
                </c:pt>
                <c:pt idx="480">
                  <c:v>0.01</c:v>
                </c:pt>
                <c:pt idx="481">
                  <c:v>0.01</c:v>
                </c:pt>
                <c:pt idx="482">
                  <c:v>0.01</c:v>
                </c:pt>
                <c:pt idx="483">
                  <c:v>0.01</c:v>
                </c:pt>
                <c:pt idx="484">
                  <c:v>0.01</c:v>
                </c:pt>
                <c:pt idx="485">
                  <c:v>0.01</c:v>
                </c:pt>
                <c:pt idx="486">
                  <c:v>0.01</c:v>
                </c:pt>
                <c:pt idx="487">
                  <c:v>0.01</c:v>
                </c:pt>
                <c:pt idx="488">
                  <c:v>0.01</c:v>
                </c:pt>
                <c:pt idx="489">
                  <c:v>0.01</c:v>
                </c:pt>
                <c:pt idx="490">
                  <c:v>0.01</c:v>
                </c:pt>
                <c:pt idx="491">
                  <c:v>0.01</c:v>
                </c:pt>
                <c:pt idx="492">
                  <c:v>0.01</c:v>
                </c:pt>
                <c:pt idx="493">
                  <c:v>0.01</c:v>
                </c:pt>
                <c:pt idx="494">
                  <c:v>0.01</c:v>
                </c:pt>
                <c:pt idx="495">
                  <c:v>0.01</c:v>
                </c:pt>
                <c:pt idx="496">
                  <c:v>0.01</c:v>
                </c:pt>
                <c:pt idx="497">
                  <c:v>0.01</c:v>
                </c:pt>
                <c:pt idx="498">
                  <c:v>0.01</c:v>
                </c:pt>
                <c:pt idx="499">
                  <c:v>0.01</c:v>
                </c:pt>
                <c:pt idx="500">
                  <c:v>0.01</c:v>
                </c:pt>
                <c:pt idx="501">
                  <c:v>0.01</c:v>
                </c:pt>
                <c:pt idx="502">
                  <c:v>0.01</c:v>
                </c:pt>
                <c:pt idx="503">
                  <c:v>0.01</c:v>
                </c:pt>
                <c:pt idx="504">
                  <c:v>0.01</c:v>
                </c:pt>
                <c:pt idx="505">
                  <c:v>0.01</c:v>
                </c:pt>
                <c:pt idx="506">
                  <c:v>0.01</c:v>
                </c:pt>
                <c:pt idx="507">
                  <c:v>0.01</c:v>
                </c:pt>
                <c:pt idx="508">
                  <c:v>0.01</c:v>
                </c:pt>
                <c:pt idx="509">
                  <c:v>0.01</c:v>
                </c:pt>
                <c:pt idx="510">
                  <c:v>0.01</c:v>
                </c:pt>
                <c:pt idx="511">
                  <c:v>0.01</c:v>
                </c:pt>
                <c:pt idx="512">
                  <c:v>0.01</c:v>
                </c:pt>
                <c:pt idx="513">
                  <c:v>0.01</c:v>
                </c:pt>
                <c:pt idx="514">
                  <c:v>0.01</c:v>
                </c:pt>
                <c:pt idx="515">
                  <c:v>0.01</c:v>
                </c:pt>
                <c:pt idx="516">
                  <c:v>0.01</c:v>
                </c:pt>
                <c:pt idx="517">
                  <c:v>0.01</c:v>
                </c:pt>
                <c:pt idx="518">
                  <c:v>0.01</c:v>
                </c:pt>
                <c:pt idx="519">
                  <c:v>0.01</c:v>
                </c:pt>
                <c:pt idx="520">
                  <c:v>0.01</c:v>
                </c:pt>
                <c:pt idx="521">
                  <c:v>0.01</c:v>
                </c:pt>
                <c:pt idx="522">
                  <c:v>0.01</c:v>
                </c:pt>
                <c:pt idx="523">
                  <c:v>0.01</c:v>
                </c:pt>
                <c:pt idx="524">
                  <c:v>0.01</c:v>
                </c:pt>
                <c:pt idx="525">
                  <c:v>0.01</c:v>
                </c:pt>
                <c:pt idx="526">
                  <c:v>0.01</c:v>
                </c:pt>
                <c:pt idx="527">
                  <c:v>0.01</c:v>
                </c:pt>
                <c:pt idx="528">
                  <c:v>0.01</c:v>
                </c:pt>
                <c:pt idx="529">
                  <c:v>0.01</c:v>
                </c:pt>
                <c:pt idx="530">
                  <c:v>0.01</c:v>
                </c:pt>
                <c:pt idx="531">
                  <c:v>0.01</c:v>
                </c:pt>
                <c:pt idx="532">
                  <c:v>0.01</c:v>
                </c:pt>
                <c:pt idx="533">
                  <c:v>0.01</c:v>
                </c:pt>
                <c:pt idx="534">
                  <c:v>0.01</c:v>
                </c:pt>
                <c:pt idx="535">
                  <c:v>0.01</c:v>
                </c:pt>
                <c:pt idx="536">
                  <c:v>0.01</c:v>
                </c:pt>
                <c:pt idx="537">
                  <c:v>0.01</c:v>
                </c:pt>
                <c:pt idx="538">
                  <c:v>0.01</c:v>
                </c:pt>
                <c:pt idx="539">
                  <c:v>0.01</c:v>
                </c:pt>
                <c:pt idx="540">
                  <c:v>0.01</c:v>
                </c:pt>
                <c:pt idx="541">
                  <c:v>0.01</c:v>
                </c:pt>
                <c:pt idx="542">
                  <c:v>0.01</c:v>
                </c:pt>
                <c:pt idx="543">
                  <c:v>0.01</c:v>
                </c:pt>
                <c:pt idx="544">
                  <c:v>0.01</c:v>
                </c:pt>
                <c:pt idx="545">
                  <c:v>0.01</c:v>
                </c:pt>
                <c:pt idx="546">
                  <c:v>0.01</c:v>
                </c:pt>
                <c:pt idx="547">
                  <c:v>0.01</c:v>
                </c:pt>
                <c:pt idx="548">
                  <c:v>0.01</c:v>
                </c:pt>
                <c:pt idx="549">
                  <c:v>0.01</c:v>
                </c:pt>
                <c:pt idx="550">
                  <c:v>0.01</c:v>
                </c:pt>
                <c:pt idx="551">
                  <c:v>0.01</c:v>
                </c:pt>
                <c:pt idx="552">
                  <c:v>0.01</c:v>
                </c:pt>
                <c:pt idx="553">
                  <c:v>0.01</c:v>
                </c:pt>
                <c:pt idx="554">
                  <c:v>0.01</c:v>
                </c:pt>
                <c:pt idx="555">
                  <c:v>0.01</c:v>
                </c:pt>
                <c:pt idx="556">
                  <c:v>0.01</c:v>
                </c:pt>
                <c:pt idx="557">
                  <c:v>0.01</c:v>
                </c:pt>
                <c:pt idx="558">
                  <c:v>0.01</c:v>
                </c:pt>
                <c:pt idx="559">
                  <c:v>0.01</c:v>
                </c:pt>
                <c:pt idx="560">
                  <c:v>0.01</c:v>
                </c:pt>
                <c:pt idx="561">
                  <c:v>0.01</c:v>
                </c:pt>
                <c:pt idx="562">
                  <c:v>0.01</c:v>
                </c:pt>
                <c:pt idx="563">
                  <c:v>0.01</c:v>
                </c:pt>
                <c:pt idx="564">
                  <c:v>0.01</c:v>
                </c:pt>
                <c:pt idx="565">
                  <c:v>0.01</c:v>
                </c:pt>
                <c:pt idx="566">
                  <c:v>0.01</c:v>
                </c:pt>
                <c:pt idx="567">
                  <c:v>0.01</c:v>
                </c:pt>
                <c:pt idx="568">
                  <c:v>0.01</c:v>
                </c:pt>
                <c:pt idx="569">
                  <c:v>0.01</c:v>
                </c:pt>
                <c:pt idx="570">
                  <c:v>0.01</c:v>
                </c:pt>
                <c:pt idx="571">
                  <c:v>0.01</c:v>
                </c:pt>
                <c:pt idx="572">
                  <c:v>0.01</c:v>
                </c:pt>
                <c:pt idx="573">
                  <c:v>0.01</c:v>
                </c:pt>
                <c:pt idx="574">
                  <c:v>0.01</c:v>
                </c:pt>
                <c:pt idx="575">
                  <c:v>0.01</c:v>
                </c:pt>
                <c:pt idx="576">
                  <c:v>0.01</c:v>
                </c:pt>
                <c:pt idx="577">
                  <c:v>0.01</c:v>
                </c:pt>
                <c:pt idx="578">
                  <c:v>0.01</c:v>
                </c:pt>
                <c:pt idx="579">
                  <c:v>0.01</c:v>
                </c:pt>
                <c:pt idx="580">
                  <c:v>0.01</c:v>
                </c:pt>
                <c:pt idx="581">
                  <c:v>0.01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ACE-43FD-A4DD-5C123FF859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61923344"/>
        <c:axId val="1"/>
      </c:lineChart>
      <c:scatterChart>
        <c:scatterStyle val="lineMarker"/>
        <c:varyColors val="0"/>
        <c:ser>
          <c:idx val="1"/>
          <c:order val="0"/>
          <c:tx>
            <c:strRef>
              <c:f>'SM 7-3'!$D$1</c:f>
              <c:strCache>
                <c:ptCount val="1"/>
                <c:pt idx="0">
                  <c:v>Concentración Molibdeno (mg/l)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7"/>
            <c:spPr>
              <a:solidFill>
                <a:schemeClr val="accent1"/>
              </a:solidFill>
              <a:ln>
                <a:solidFill>
                  <a:schemeClr val="tx2"/>
                </a:solidFill>
              </a:ln>
            </c:spPr>
          </c:marker>
          <c:xVal>
            <c:numRef>
              <c:f>'SM 7-3'!$A$2:$A$583</c:f>
              <c:numCache>
                <c:formatCode>[$-C0A]mmm\-yy;@</c:formatCode>
                <c:ptCount val="582"/>
                <c:pt idx="0">
                  <c:v>38461</c:v>
                </c:pt>
                <c:pt idx="1">
                  <c:v>38488</c:v>
                </c:pt>
                <c:pt idx="2">
                  <c:v>38531</c:v>
                </c:pt>
                <c:pt idx="3">
                  <c:v>38545</c:v>
                </c:pt>
                <c:pt idx="4">
                  <c:v>38569</c:v>
                </c:pt>
                <c:pt idx="5">
                  <c:v>38617</c:v>
                </c:pt>
                <c:pt idx="6">
                  <c:v>38642</c:v>
                </c:pt>
                <c:pt idx="7">
                  <c:v>38663</c:v>
                </c:pt>
                <c:pt idx="8">
                  <c:v>38701</c:v>
                </c:pt>
                <c:pt idx="9">
                  <c:v>38726</c:v>
                </c:pt>
                <c:pt idx="10">
                  <c:v>38762</c:v>
                </c:pt>
                <c:pt idx="11">
                  <c:v>38790</c:v>
                </c:pt>
                <c:pt idx="12">
                  <c:v>38817</c:v>
                </c:pt>
                <c:pt idx="13">
                  <c:v>38868</c:v>
                </c:pt>
                <c:pt idx="14">
                  <c:v>38958</c:v>
                </c:pt>
                <c:pt idx="15">
                  <c:v>39000</c:v>
                </c:pt>
                <c:pt idx="16">
                  <c:v>39160</c:v>
                </c:pt>
                <c:pt idx="17">
                  <c:v>39183</c:v>
                </c:pt>
                <c:pt idx="18">
                  <c:v>39225</c:v>
                </c:pt>
                <c:pt idx="19">
                  <c:v>39246</c:v>
                </c:pt>
                <c:pt idx="20">
                  <c:v>39294</c:v>
                </c:pt>
                <c:pt idx="21">
                  <c:v>39307</c:v>
                </c:pt>
                <c:pt idx="22">
                  <c:v>39335</c:v>
                </c:pt>
                <c:pt idx="23">
                  <c:v>39363</c:v>
                </c:pt>
                <c:pt idx="24">
                  <c:v>39416</c:v>
                </c:pt>
                <c:pt idx="25">
                  <c:v>39444</c:v>
                </c:pt>
                <c:pt idx="26">
                  <c:v>39470</c:v>
                </c:pt>
                <c:pt idx="27">
                  <c:v>39497</c:v>
                </c:pt>
                <c:pt idx="28">
                  <c:v>39521</c:v>
                </c:pt>
                <c:pt idx="29">
                  <c:v>39556</c:v>
                </c:pt>
                <c:pt idx="30">
                  <c:v>39590</c:v>
                </c:pt>
                <c:pt idx="31">
                  <c:v>39602</c:v>
                </c:pt>
                <c:pt idx="32">
                  <c:v>39653</c:v>
                </c:pt>
                <c:pt idx="33">
                  <c:v>39679</c:v>
                </c:pt>
                <c:pt idx="34">
                  <c:v>39720</c:v>
                </c:pt>
                <c:pt idx="35">
                  <c:v>39736</c:v>
                </c:pt>
                <c:pt idx="36">
                  <c:v>39763</c:v>
                </c:pt>
                <c:pt idx="37">
                  <c:v>39798</c:v>
                </c:pt>
                <c:pt idx="38">
                  <c:v>39842</c:v>
                </c:pt>
                <c:pt idx="39">
                  <c:v>39854</c:v>
                </c:pt>
                <c:pt idx="40">
                  <c:v>39895</c:v>
                </c:pt>
                <c:pt idx="41">
                  <c:v>39905</c:v>
                </c:pt>
                <c:pt idx="42">
                  <c:v>39950</c:v>
                </c:pt>
                <c:pt idx="43">
                  <c:v>39969</c:v>
                </c:pt>
                <c:pt idx="44">
                  <c:v>40020</c:v>
                </c:pt>
                <c:pt idx="45">
                  <c:v>40036</c:v>
                </c:pt>
                <c:pt idx="46">
                  <c:v>40069</c:v>
                </c:pt>
                <c:pt idx="47">
                  <c:v>40098</c:v>
                </c:pt>
                <c:pt idx="48">
                  <c:v>40129</c:v>
                </c:pt>
                <c:pt idx="49">
                  <c:v>40175</c:v>
                </c:pt>
                <c:pt idx="50">
                  <c:v>40206</c:v>
                </c:pt>
                <c:pt idx="51">
                  <c:v>40262</c:v>
                </c:pt>
                <c:pt idx="52">
                  <c:v>40281</c:v>
                </c:pt>
                <c:pt idx="53">
                  <c:v>40314</c:v>
                </c:pt>
                <c:pt idx="54">
                  <c:v>40343</c:v>
                </c:pt>
                <c:pt idx="55">
                  <c:v>40368</c:v>
                </c:pt>
                <c:pt idx="56">
                  <c:v>40413</c:v>
                </c:pt>
                <c:pt idx="57">
                  <c:v>40449</c:v>
                </c:pt>
                <c:pt idx="58">
                  <c:v>40482</c:v>
                </c:pt>
                <c:pt idx="59">
                  <c:v>40511</c:v>
                </c:pt>
                <c:pt idx="60">
                  <c:v>40524</c:v>
                </c:pt>
                <c:pt idx="61">
                  <c:v>40556</c:v>
                </c:pt>
                <c:pt idx="62">
                  <c:v>40602</c:v>
                </c:pt>
                <c:pt idx="63">
                  <c:v>40631</c:v>
                </c:pt>
                <c:pt idx="64">
                  <c:v>40650</c:v>
                </c:pt>
                <c:pt idx="65">
                  <c:v>40690</c:v>
                </c:pt>
                <c:pt idx="66">
                  <c:v>40722</c:v>
                </c:pt>
                <c:pt idx="67">
                  <c:v>40750</c:v>
                </c:pt>
                <c:pt idx="68">
                  <c:v>40772</c:v>
                </c:pt>
                <c:pt idx="69">
                  <c:v>40795</c:v>
                </c:pt>
                <c:pt idx="70">
                  <c:v>40843</c:v>
                </c:pt>
                <c:pt idx="71">
                  <c:v>40857</c:v>
                </c:pt>
                <c:pt idx="72">
                  <c:v>40897</c:v>
                </c:pt>
                <c:pt idx="73">
                  <c:v>40932</c:v>
                </c:pt>
                <c:pt idx="74">
                  <c:v>40961</c:v>
                </c:pt>
                <c:pt idx="75">
                  <c:v>40997</c:v>
                </c:pt>
                <c:pt idx="76">
                  <c:v>41012</c:v>
                </c:pt>
                <c:pt idx="77">
                  <c:v>41032</c:v>
                </c:pt>
                <c:pt idx="78">
                  <c:v>41068</c:v>
                </c:pt>
                <c:pt idx="79">
                  <c:v>41094</c:v>
                </c:pt>
                <c:pt idx="80">
                  <c:v>41145</c:v>
                </c:pt>
                <c:pt idx="81">
                  <c:v>41174</c:v>
                </c:pt>
                <c:pt idx="82">
                  <c:v>41188</c:v>
                </c:pt>
                <c:pt idx="83">
                  <c:v>41243</c:v>
                </c:pt>
                <c:pt idx="84">
                  <c:v>41255</c:v>
                </c:pt>
                <c:pt idx="85">
                  <c:v>41283</c:v>
                </c:pt>
                <c:pt idx="86">
                  <c:v>41311</c:v>
                </c:pt>
                <c:pt idx="87">
                  <c:v>41340</c:v>
                </c:pt>
                <c:pt idx="88">
                  <c:v>41382</c:v>
                </c:pt>
                <c:pt idx="89">
                  <c:v>41397</c:v>
                </c:pt>
                <c:pt idx="90">
                  <c:v>41437</c:v>
                </c:pt>
                <c:pt idx="91">
                  <c:v>41482</c:v>
                </c:pt>
                <c:pt idx="92">
                  <c:v>41494</c:v>
                </c:pt>
                <c:pt idx="93">
                  <c:v>41522</c:v>
                </c:pt>
                <c:pt idx="94">
                  <c:v>41563</c:v>
                </c:pt>
                <c:pt idx="95">
                  <c:v>41581</c:v>
                </c:pt>
                <c:pt idx="96">
                  <c:v>41612</c:v>
                </c:pt>
                <c:pt idx="97">
                  <c:v>41646</c:v>
                </c:pt>
                <c:pt idx="98">
                  <c:v>41675</c:v>
                </c:pt>
                <c:pt idx="99">
                  <c:v>41719</c:v>
                </c:pt>
                <c:pt idx="100">
                  <c:v>41746</c:v>
                </c:pt>
                <c:pt idx="101">
                  <c:v>41773</c:v>
                </c:pt>
                <c:pt idx="102">
                  <c:v>41800</c:v>
                </c:pt>
                <c:pt idx="103">
                  <c:v>41850</c:v>
                </c:pt>
                <c:pt idx="104">
                  <c:v>41856</c:v>
                </c:pt>
                <c:pt idx="105">
                  <c:v>41885</c:v>
                </c:pt>
                <c:pt idx="106">
                  <c:v>41924</c:v>
                </c:pt>
                <c:pt idx="107">
                  <c:v>41967</c:v>
                </c:pt>
                <c:pt idx="108">
                  <c:v>41978</c:v>
                </c:pt>
                <c:pt idx="109">
                  <c:v>42007</c:v>
                </c:pt>
                <c:pt idx="110">
                  <c:v>42048</c:v>
                </c:pt>
                <c:pt idx="111">
                  <c:v>42077</c:v>
                </c:pt>
                <c:pt idx="112">
                  <c:v>42105</c:v>
                </c:pt>
                <c:pt idx="113">
                  <c:v>42133</c:v>
                </c:pt>
                <c:pt idx="114">
                  <c:v>42161</c:v>
                </c:pt>
                <c:pt idx="115">
                  <c:v>42216</c:v>
                </c:pt>
                <c:pt idx="116">
                  <c:v>42242</c:v>
                </c:pt>
                <c:pt idx="117">
                  <c:v>42272</c:v>
                </c:pt>
                <c:pt idx="118">
                  <c:v>42287</c:v>
                </c:pt>
                <c:pt idx="119">
                  <c:v>42314</c:v>
                </c:pt>
                <c:pt idx="120">
                  <c:v>42356</c:v>
                </c:pt>
                <c:pt idx="121">
                  <c:v>42374</c:v>
                </c:pt>
                <c:pt idx="122">
                  <c:v>42409</c:v>
                </c:pt>
                <c:pt idx="123">
                  <c:v>42440</c:v>
                </c:pt>
                <c:pt idx="124">
                  <c:v>42468</c:v>
                </c:pt>
                <c:pt idx="125">
                  <c:v>42511</c:v>
                </c:pt>
                <c:pt idx="126">
                  <c:v>42547</c:v>
                </c:pt>
                <c:pt idx="127">
                  <c:v>42577</c:v>
                </c:pt>
                <c:pt idx="128">
                  <c:v>42591</c:v>
                </c:pt>
                <c:pt idx="129">
                  <c:v>42619</c:v>
                </c:pt>
                <c:pt idx="130">
                  <c:v>42662</c:v>
                </c:pt>
                <c:pt idx="131">
                  <c:v>42676</c:v>
                </c:pt>
                <c:pt idx="132">
                  <c:v>42685</c:v>
                </c:pt>
                <c:pt idx="133">
                  <c:v>42689</c:v>
                </c:pt>
                <c:pt idx="134">
                  <c:v>42696</c:v>
                </c:pt>
                <c:pt idx="135">
                  <c:v>42704</c:v>
                </c:pt>
                <c:pt idx="136">
                  <c:v>42710</c:v>
                </c:pt>
                <c:pt idx="137">
                  <c:v>42717</c:v>
                </c:pt>
                <c:pt idx="138">
                  <c:v>42724</c:v>
                </c:pt>
                <c:pt idx="139">
                  <c:v>42731</c:v>
                </c:pt>
                <c:pt idx="140">
                  <c:v>42733</c:v>
                </c:pt>
                <c:pt idx="141">
                  <c:v>42738</c:v>
                </c:pt>
                <c:pt idx="142">
                  <c:v>42745</c:v>
                </c:pt>
                <c:pt idx="143">
                  <c:v>42752</c:v>
                </c:pt>
                <c:pt idx="144">
                  <c:v>42760</c:v>
                </c:pt>
                <c:pt idx="145">
                  <c:v>42767</c:v>
                </c:pt>
                <c:pt idx="146">
                  <c:v>42773</c:v>
                </c:pt>
                <c:pt idx="147">
                  <c:v>42780</c:v>
                </c:pt>
                <c:pt idx="148">
                  <c:v>42788</c:v>
                </c:pt>
                <c:pt idx="149">
                  <c:v>42795</c:v>
                </c:pt>
                <c:pt idx="150">
                  <c:v>42801</c:v>
                </c:pt>
                <c:pt idx="151">
                  <c:v>42808</c:v>
                </c:pt>
                <c:pt idx="152">
                  <c:v>42815</c:v>
                </c:pt>
                <c:pt idx="153">
                  <c:v>42823</c:v>
                </c:pt>
                <c:pt idx="154">
                  <c:v>42829</c:v>
                </c:pt>
                <c:pt idx="155">
                  <c:v>42836</c:v>
                </c:pt>
                <c:pt idx="156">
                  <c:v>42844</c:v>
                </c:pt>
                <c:pt idx="157">
                  <c:v>42850</c:v>
                </c:pt>
                <c:pt idx="158">
                  <c:v>42857</c:v>
                </c:pt>
                <c:pt idx="159">
                  <c:v>42864</c:v>
                </c:pt>
                <c:pt idx="160">
                  <c:v>42868</c:v>
                </c:pt>
                <c:pt idx="161">
                  <c:v>42871</c:v>
                </c:pt>
                <c:pt idx="162">
                  <c:v>42878</c:v>
                </c:pt>
                <c:pt idx="163">
                  <c:v>42885</c:v>
                </c:pt>
                <c:pt idx="164">
                  <c:v>42892</c:v>
                </c:pt>
                <c:pt idx="165">
                  <c:v>42899</c:v>
                </c:pt>
                <c:pt idx="166">
                  <c:v>42906</c:v>
                </c:pt>
                <c:pt idx="167">
                  <c:v>42915</c:v>
                </c:pt>
                <c:pt idx="168">
                  <c:v>42922</c:v>
                </c:pt>
                <c:pt idx="169">
                  <c:v>42927</c:v>
                </c:pt>
                <c:pt idx="170">
                  <c:v>42934</c:v>
                </c:pt>
                <c:pt idx="171">
                  <c:v>42942</c:v>
                </c:pt>
                <c:pt idx="172">
                  <c:v>42948</c:v>
                </c:pt>
                <c:pt idx="173">
                  <c:v>42957</c:v>
                </c:pt>
                <c:pt idx="174">
                  <c:v>42962</c:v>
                </c:pt>
                <c:pt idx="175">
                  <c:v>42969</c:v>
                </c:pt>
                <c:pt idx="176">
                  <c:v>42977</c:v>
                </c:pt>
                <c:pt idx="177">
                  <c:v>42983</c:v>
                </c:pt>
                <c:pt idx="178">
                  <c:v>42990</c:v>
                </c:pt>
                <c:pt idx="179">
                  <c:v>42997</c:v>
                </c:pt>
                <c:pt idx="180">
                  <c:v>43012</c:v>
                </c:pt>
                <c:pt idx="181">
                  <c:v>43018</c:v>
                </c:pt>
                <c:pt idx="182">
                  <c:v>43026</c:v>
                </c:pt>
                <c:pt idx="183">
                  <c:v>43033</c:v>
                </c:pt>
                <c:pt idx="184">
                  <c:v>43040</c:v>
                </c:pt>
                <c:pt idx="185">
                  <c:v>43047</c:v>
                </c:pt>
                <c:pt idx="186">
                  <c:v>43054</c:v>
                </c:pt>
                <c:pt idx="187">
                  <c:v>43060</c:v>
                </c:pt>
                <c:pt idx="188">
                  <c:v>43069</c:v>
                </c:pt>
                <c:pt idx="189">
                  <c:v>43077</c:v>
                </c:pt>
                <c:pt idx="190">
                  <c:v>43081</c:v>
                </c:pt>
                <c:pt idx="191">
                  <c:v>43088</c:v>
                </c:pt>
                <c:pt idx="192">
                  <c:v>43096</c:v>
                </c:pt>
                <c:pt idx="193">
                  <c:v>43104</c:v>
                </c:pt>
                <c:pt idx="194">
                  <c:v>43109</c:v>
                </c:pt>
                <c:pt idx="195">
                  <c:v>43116</c:v>
                </c:pt>
                <c:pt idx="196">
                  <c:v>43124</c:v>
                </c:pt>
                <c:pt idx="197">
                  <c:v>43131</c:v>
                </c:pt>
                <c:pt idx="198">
                  <c:v>43137</c:v>
                </c:pt>
                <c:pt idx="199">
                  <c:v>43146</c:v>
                </c:pt>
                <c:pt idx="200">
                  <c:v>43151</c:v>
                </c:pt>
                <c:pt idx="201">
                  <c:v>43159</c:v>
                </c:pt>
                <c:pt idx="202">
                  <c:v>43165</c:v>
                </c:pt>
                <c:pt idx="203">
                  <c:v>43172</c:v>
                </c:pt>
                <c:pt idx="204">
                  <c:v>43179</c:v>
                </c:pt>
                <c:pt idx="205">
                  <c:v>43187</c:v>
                </c:pt>
                <c:pt idx="206">
                  <c:v>43193</c:v>
                </c:pt>
                <c:pt idx="207">
                  <c:v>43201</c:v>
                </c:pt>
                <c:pt idx="208">
                  <c:v>43208</c:v>
                </c:pt>
                <c:pt idx="209">
                  <c:v>43215</c:v>
                </c:pt>
                <c:pt idx="210">
                  <c:v>43221</c:v>
                </c:pt>
                <c:pt idx="211">
                  <c:v>43228</c:v>
                </c:pt>
                <c:pt idx="212">
                  <c:v>43235</c:v>
                </c:pt>
                <c:pt idx="213">
                  <c:v>43243</c:v>
                </c:pt>
                <c:pt idx="214">
                  <c:v>43252</c:v>
                </c:pt>
                <c:pt idx="215">
                  <c:v>43257</c:v>
                </c:pt>
                <c:pt idx="216">
                  <c:v>43263</c:v>
                </c:pt>
                <c:pt idx="217">
                  <c:v>43271</c:v>
                </c:pt>
                <c:pt idx="218">
                  <c:v>43278</c:v>
                </c:pt>
                <c:pt idx="219">
                  <c:v>43284</c:v>
                </c:pt>
                <c:pt idx="220">
                  <c:v>43291</c:v>
                </c:pt>
                <c:pt idx="221">
                  <c:v>43298</c:v>
                </c:pt>
                <c:pt idx="222">
                  <c:v>43306</c:v>
                </c:pt>
                <c:pt idx="223">
                  <c:v>43313</c:v>
                </c:pt>
                <c:pt idx="224">
                  <c:v>43319</c:v>
                </c:pt>
                <c:pt idx="225">
                  <c:v>43327</c:v>
                </c:pt>
                <c:pt idx="226">
                  <c:v>43333</c:v>
                </c:pt>
                <c:pt idx="227">
                  <c:v>43341</c:v>
                </c:pt>
                <c:pt idx="228">
                  <c:v>43347</c:v>
                </c:pt>
                <c:pt idx="229">
                  <c:v>43354</c:v>
                </c:pt>
                <c:pt idx="230">
                  <c:v>43363</c:v>
                </c:pt>
                <c:pt idx="231">
                  <c:v>43369</c:v>
                </c:pt>
                <c:pt idx="232">
                  <c:v>43376</c:v>
                </c:pt>
                <c:pt idx="233">
                  <c:v>43382</c:v>
                </c:pt>
                <c:pt idx="234">
                  <c:v>43389</c:v>
                </c:pt>
                <c:pt idx="235">
                  <c:v>43396</c:v>
                </c:pt>
                <c:pt idx="236">
                  <c:v>43403</c:v>
                </c:pt>
                <c:pt idx="237">
                  <c:v>43410</c:v>
                </c:pt>
                <c:pt idx="238">
                  <c:v>43417</c:v>
                </c:pt>
                <c:pt idx="239">
                  <c:v>43424</c:v>
                </c:pt>
                <c:pt idx="240">
                  <c:v>43432</c:v>
                </c:pt>
                <c:pt idx="241">
                  <c:v>43439</c:v>
                </c:pt>
                <c:pt idx="242">
                  <c:v>43445</c:v>
                </c:pt>
                <c:pt idx="243">
                  <c:v>43452</c:v>
                </c:pt>
                <c:pt idx="244">
                  <c:v>43460</c:v>
                </c:pt>
                <c:pt idx="245">
                  <c:v>43467</c:v>
                </c:pt>
                <c:pt idx="246">
                  <c:v>43473</c:v>
                </c:pt>
                <c:pt idx="247">
                  <c:v>43480</c:v>
                </c:pt>
                <c:pt idx="248">
                  <c:v>43487</c:v>
                </c:pt>
                <c:pt idx="249">
                  <c:v>43495</c:v>
                </c:pt>
                <c:pt idx="250">
                  <c:v>43501</c:v>
                </c:pt>
                <c:pt idx="251">
                  <c:v>43509</c:v>
                </c:pt>
                <c:pt idx="252">
                  <c:v>43515</c:v>
                </c:pt>
                <c:pt idx="253">
                  <c:v>43522</c:v>
                </c:pt>
                <c:pt idx="254">
                  <c:v>43529</c:v>
                </c:pt>
                <c:pt idx="255">
                  <c:v>43536</c:v>
                </c:pt>
                <c:pt idx="256">
                  <c:v>43543</c:v>
                </c:pt>
                <c:pt idx="257">
                  <c:v>43550</c:v>
                </c:pt>
                <c:pt idx="258">
                  <c:v>43557</c:v>
                </c:pt>
                <c:pt idx="259">
                  <c:v>43564</c:v>
                </c:pt>
                <c:pt idx="260">
                  <c:v>43571</c:v>
                </c:pt>
                <c:pt idx="261">
                  <c:v>43579</c:v>
                </c:pt>
                <c:pt idx="262">
                  <c:v>43586</c:v>
                </c:pt>
                <c:pt idx="263">
                  <c:v>43592</c:v>
                </c:pt>
                <c:pt idx="264">
                  <c:v>43600</c:v>
                </c:pt>
                <c:pt idx="265">
                  <c:v>43607</c:v>
                </c:pt>
                <c:pt idx="266">
                  <c:v>43614</c:v>
                </c:pt>
                <c:pt idx="267">
                  <c:v>43620</c:v>
                </c:pt>
                <c:pt idx="268">
                  <c:v>43627</c:v>
                </c:pt>
                <c:pt idx="269">
                  <c:v>43634</c:v>
                </c:pt>
                <c:pt idx="270">
                  <c:v>43641</c:v>
                </c:pt>
                <c:pt idx="271">
                  <c:v>43649</c:v>
                </c:pt>
                <c:pt idx="272">
                  <c:v>43656</c:v>
                </c:pt>
                <c:pt idx="273">
                  <c:v>43663</c:v>
                </c:pt>
                <c:pt idx="274">
                  <c:v>43671</c:v>
                </c:pt>
                <c:pt idx="275">
                  <c:v>43678</c:v>
                </c:pt>
                <c:pt idx="276">
                  <c:v>43684</c:v>
                </c:pt>
                <c:pt idx="277">
                  <c:v>43692</c:v>
                </c:pt>
                <c:pt idx="278">
                  <c:v>43698</c:v>
                </c:pt>
                <c:pt idx="279">
                  <c:v>43706</c:v>
                </c:pt>
                <c:pt idx="280">
                  <c:v>43712</c:v>
                </c:pt>
                <c:pt idx="281">
                  <c:v>43719</c:v>
                </c:pt>
                <c:pt idx="282">
                  <c:v>43728</c:v>
                </c:pt>
                <c:pt idx="283">
                  <c:v>43734</c:v>
                </c:pt>
                <c:pt idx="284">
                  <c:v>43741</c:v>
                </c:pt>
                <c:pt idx="285">
                  <c:v>43747</c:v>
                </c:pt>
                <c:pt idx="286">
                  <c:v>43754</c:v>
                </c:pt>
                <c:pt idx="287">
                  <c:v>43761</c:v>
                </c:pt>
                <c:pt idx="288">
                  <c:v>43768</c:v>
                </c:pt>
                <c:pt idx="289">
                  <c:v>43775</c:v>
                </c:pt>
                <c:pt idx="290">
                  <c:v>43782</c:v>
                </c:pt>
                <c:pt idx="291">
                  <c:v>43789</c:v>
                </c:pt>
                <c:pt idx="292">
                  <c:v>43797</c:v>
                </c:pt>
                <c:pt idx="293">
                  <c:v>43804</c:v>
                </c:pt>
                <c:pt idx="294">
                  <c:v>43810</c:v>
                </c:pt>
                <c:pt idx="295">
                  <c:v>43817</c:v>
                </c:pt>
                <c:pt idx="296">
                  <c:v>43825</c:v>
                </c:pt>
                <c:pt idx="297">
                  <c:v>43832</c:v>
                </c:pt>
                <c:pt idx="298">
                  <c:v>43839</c:v>
                </c:pt>
                <c:pt idx="299">
                  <c:v>43845</c:v>
                </c:pt>
                <c:pt idx="300">
                  <c:v>43852</c:v>
                </c:pt>
                <c:pt idx="301">
                  <c:v>43859</c:v>
                </c:pt>
                <c:pt idx="302">
                  <c:v>43866</c:v>
                </c:pt>
                <c:pt idx="303">
                  <c:v>43872</c:v>
                </c:pt>
                <c:pt idx="304">
                  <c:v>43879</c:v>
                </c:pt>
                <c:pt idx="305">
                  <c:v>43888</c:v>
                </c:pt>
                <c:pt idx="306">
                  <c:v>43894</c:v>
                </c:pt>
                <c:pt idx="307">
                  <c:v>43901</c:v>
                </c:pt>
                <c:pt idx="308">
                  <c:v>43908</c:v>
                </c:pt>
                <c:pt idx="309">
                  <c:v>43914</c:v>
                </c:pt>
                <c:pt idx="310">
                  <c:v>43922</c:v>
                </c:pt>
                <c:pt idx="311">
                  <c:v>43930</c:v>
                </c:pt>
                <c:pt idx="312">
                  <c:v>43936</c:v>
                </c:pt>
                <c:pt idx="313">
                  <c:v>43943</c:v>
                </c:pt>
                <c:pt idx="314">
                  <c:v>43950</c:v>
                </c:pt>
                <c:pt idx="315">
                  <c:v>43957</c:v>
                </c:pt>
                <c:pt idx="316">
                  <c:v>43966</c:v>
                </c:pt>
                <c:pt idx="317">
                  <c:v>43973</c:v>
                </c:pt>
                <c:pt idx="318">
                  <c:v>43980</c:v>
                </c:pt>
                <c:pt idx="319">
                  <c:v>43987</c:v>
                </c:pt>
                <c:pt idx="320">
                  <c:v>43992</c:v>
                </c:pt>
                <c:pt idx="321">
                  <c:v>44001</c:v>
                </c:pt>
                <c:pt idx="322">
                  <c:v>44006</c:v>
                </c:pt>
                <c:pt idx="323">
                  <c:v>44013</c:v>
                </c:pt>
                <c:pt idx="324">
                  <c:v>44021</c:v>
                </c:pt>
                <c:pt idx="325">
                  <c:v>44027</c:v>
                </c:pt>
                <c:pt idx="326">
                  <c:v>44034</c:v>
                </c:pt>
                <c:pt idx="327">
                  <c:v>44041</c:v>
                </c:pt>
                <c:pt idx="328">
                  <c:v>44048</c:v>
                </c:pt>
                <c:pt idx="329">
                  <c:v>44055</c:v>
                </c:pt>
                <c:pt idx="330">
                  <c:v>44062</c:v>
                </c:pt>
                <c:pt idx="331">
                  <c:v>44069</c:v>
                </c:pt>
                <c:pt idx="332">
                  <c:v>44076</c:v>
                </c:pt>
                <c:pt idx="333">
                  <c:v>44083</c:v>
                </c:pt>
                <c:pt idx="334">
                  <c:v>44090</c:v>
                </c:pt>
                <c:pt idx="335">
                  <c:v>44097</c:v>
                </c:pt>
                <c:pt idx="336">
                  <c:v>44104</c:v>
                </c:pt>
                <c:pt idx="337">
                  <c:v>44112</c:v>
                </c:pt>
                <c:pt idx="338">
                  <c:v>44118</c:v>
                </c:pt>
                <c:pt idx="339">
                  <c:v>44125</c:v>
                </c:pt>
                <c:pt idx="340">
                  <c:v>44132</c:v>
                </c:pt>
                <c:pt idx="341">
                  <c:v>44139</c:v>
                </c:pt>
                <c:pt idx="342">
                  <c:v>44146</c:v>
                </c:pt>
                <c:pt idx="343">
                  <c:v>44153</c:v>
                </c:pt>
                <c:pt idx="344">
                  <c:v>44160</c:v>
                </c:pt>
                <c:pt idx="345">
                  <c:v>44167</c:v>
                </c:pt>
                <c:pt idx="346">
                  <c:v>44174</c:v>
                </c:pt>
                <c:pt idx="347">
                  <c:v>44181</c:v>
                </c:pt>
                <c:pt idx="348">
                  <c:v>44188</c:v>
                </c:pt>
                <c:pt idx="349">
                  <c:v>44195</c:v>
                </c:pt>
                <c:pt idx="350">
                  <c:v>44202</c:v>
                </c:pt>
                <c:pt idx="351">
                  <c:v>44209</c:v>
                </c:pt>
                <c:pt idx="352">
                  <c:v>44216</c:v>
                </c:pt>
                <c:pt idx="353">
                  <c:v>44224</c:v>
                </c:pt>
                <c:pt idx="354">
                  <c:v>44230</c:v>
                </c:pt>
                <c:pt idx="355">
                  <c:v>44237</c:v>
                </c:pt>
                <c:pt idx="356">
                  <c:v>44244</c:v>
                </c:pt>
                <c:pt idx="357">
                  <c:v>44251</c:v>
                </c:pt>
                <c:pt idx="358">
                  <c:v>44258</c:v>
                </c:pt>
                <c:pt idx="359">
                  <c:v>44265</c:v>
                </c:pt>
                <c:pt idx="360">
                  <c:v>44272</c:v>
                </c:pt>
                <c:pt idx="361">
                  <c:v>44279</c:v>
                </c:pt>
                <c:pt idx="362">
                  <c:v>44286</c:v>
                </c:pt>
                <c:pt idx="363">
                  <c:v>44293</c:v>
                </c:pt>
                <c:pt idx="364">
                  <c:v>44300</c:v>
                </c:pt>
                <c:pt idx="365">
                  <c:v>44307</c:v>
                </c:pt>
                <c:pt idx="366">
                  <c:v>44314</c:v>
                </c:pt>
                <c:pt idx="367">
                  <c:v>44322</c:v>
                </c:pt>
                <c:pt idx="368">
                  <c:v>44328</c:v>
                </c:pt>
                <c:pt idx="369">
                  <c:v>44335</c:v>
                </c:pt>
                <c:pt idx="370">
                  <c:v>44342</c:v>
                </c:pt>
                <c:pt idx="371">
                  <c:v>44349</c:v>
                </c:pt>
                <c:pt idx="372">
                  <c:v>44356</c:v>
                </c:pt>
                <c:pt idx="373">
                  <c:v>44363</c:v>
                </c:pt>
                <c:pt idx="374">
                  <c:v>44370</c:v>
                </c:pt>
                <c:pt idx="375">
                  <c:v>44377</c:v>
                </c:pt>
                <c:pt idx="376">
                  <c:v>44384</c:v>
                </c:pt>
                <c:pt idx="377">
                  <c:v>44391</c:v>
                </c:pt>
                <c:pt idx="378">
                  <c:v>44398</c:v>
                </c:pt>
                <c:pt idx="379">
                  <c:v>44405</c:v>
                </c:pt>
                <c:pt idx="380">
                  <c:v>44412</c:v>
                </c:pt>
                <c:pt idx="381">
                  <c:v>44419</c:v>
                </c:pt>
                <c:pt idx="382">
                  <c:v>44426</c:v>
                </c:pt>
                <c:pt idx="383">
                  <c:v>44433</c:v>
                </c:pt>
                <c:pt idx="384">
                  <c:v>44440</c:v>
                </c:pt>
                <c:pt idx="385">
                  <c:v>44447</c:v>
                </c:pt>
                <c:pt idx="386">
                  <c:v>44454</c:v>
                </c:pt>
                <c:pt idx="387">
                  <c:v>44461</c:v>
                </c:pt>
                <c:pt idx="388">
                  <c:v>44468</c:v>
                </c:pt>
                <c:pt idx="389">
                  <c:v>44475</c:v>
                </c:pt>
                <c:pt idx="390">
                  <c:v>44482</c:v>
                </c:pt>
                <c:pt idx="391">
                  <c:v>44489</c:v>
                </c:pt>
                <c:pt idx="392">
                  <c:v>44496</c:v>
                </c:pt>
                <c:pt idx="393">
                  <c:v>44503</c:v>
                </c:pt>
                <c:pt idx="394">
                  <c:v>44510</c:v>
                </c:pt>
                <c:pt idx="395">
                  <c:v>44517</c:v>
                </c:pt>
                <c:pt idx="396">
                  <c:v>44525</c:v>
                </c:pt>
                <c:pt idx="397">
                  <c:v>44531</c:v>
                </c:pt>
                <c:pt idx="398">
                  <c:v>44538</c:v>
                </c:pt>
                <c:pt idx="399">
                  <c:v>44546</c:v>
                </c:pt>
                <c:pt idx="400">
                  <c:v>44552</c:v>
                </c:pt>
                <c:pt idx="401">
                  <c:v>44559</c:v>
                </c:pt>
                <c:pt idx="402">
                  <c:v>44566</c:v>
                </c:pt>
                <c:pt idx="403">
                  <c:v>44574</c:v>
                </c:pt>
                <c:pt idx="404">
                  <c:v>44582</c:v>
                </c:pt>
                <c:pt idx="405">
                  <c:v>44587</c:v>
                </c:pt>
                <c:pt idx="406">
                  <c:v>44594</c:v>
                </c:pt>
                <c:pt idx="407">
                  <c:v>44601</c:v>
                </c:pt>
                <c:pt idx="408">
                  <c:v>44608</c:v>
                </c:pt>
                <c:pt idx="409">
                  <c:v>44615</c:v>
                </c:pt>
                <c:pt idx="410">
                  <c:v>44622</c:v>
                </c:pt>
                <c:pt idx="411">
                  <c:v>44629</c:v>
                </c:pt>
                <c:pt idx="412">
                  <c:v>44636</c:v>
                </c:pt>
                <c:pt idx="413">
                  <c:v>44643</c:v>
                </c:pt>
                <c:pt idx="414">
                  <c:v>44650</c:v>
                </c:pt>
                <c:pt idx="415">
                  <c:v>44657</c:v>
                </c:pt>
                <c:pt idx="416">
                  <c:v>44664</c:v>
                </c:pt>
                <c:pt idx="417">
                  <c:v>44671</c:v>
                </c:pt>
                <c:pt idx="418">
                  <c:v>44678</c:v>
                </c:pt>
                <c:pt idx="419">
                  <c:v>44685</c:v>
                </c:pt>
                <c:pt idx="420">
                  <c:v>44692</c:v>
                </c:pt>
                <c:pt idx="421">
                  <c:v>44699</c:v>
                </c:pt>
                <c:pt idx="422">
                  <c:v>44710</c:v>
                </c:pt>
                <c:pt idx="423">
                  <c:v>44713</c:v>
                </c:pt>
                <c:pt idx="424">
                  <c:v>44720</c:v>
                </c:pt>
                <c:pt idx="425">
                  <c:v>44727</c:v>
                </c:pt>
                <c:pt idx="426">
                  <c:v>44734</c:v>
                </c:pt>
                <c:pt idx="427">
                  <c:v>44741</c:v>
                </c:pt>
                <c:pt idx="428">
                  <c:v>44748</c:v>
                </c:pt>
                <c:pt idx="429">
                  <c:v>44762</c:v>
                </c:pt>
                <c:pt idx="430">
                  <c:v>44769</c:v>
                </c:pt>
                <c:pt idx="431">
                  <c:v>44776</c:v>
                </c:pt>
                <c:pt idx="432">
                  <c:v>44783</c:v>
                </c:pt>
                <c:pt idx="433">
                  <c:v>44790</c:v>
                </c:pt>
                <c:pt idx="434">
                  <c:v>44797</c:v>
                </c:pt>
                <c:pt idx="435">
                  <c:v>44804</c:v>
                </c:pt>
                <c:pt idx="436">
                  <c:v>44811</c:v>
                </c:pt>
                <c:pt idx="437">
                  <c:v>44818</c:v>
                </c:pt>
                <c:pt idx="438">
                  <c:v>44825</c:v>
                </c:pt>
                <c:pt idx="439">
                  <c:v>44832</c:v>
                </c:pt>
                <c:pt idx="440">
                  <c:v>44839</c:v>
                </c:pt>
                <c:pt idx="441">
                  <c:v>44846</c:v>
                </c:pt>
                <c:pt idx="442">
                  <c:v>44854</c:v>
                </c:pt>
                <c:pt idx="443">
                  <c:v>44860</c:v>
                </c:pt>
                <c:pt idx="444">
                  <c:v>44867</c:v>
                </c:pt>
                <c:pt idx="445">
                  <c:v>44874</c:v>
                </c:pt>
                <c:pt idx="446">
                  <c:v>44881</c:v>
                </c:pt>
                <c:pt idx="447">
                  <c:v>44889</c:v>
                </c:pt>
                <c:pt idx="448">
                  <c:v>44895</c:v>
                </c:pt>
                <c:pt idx="449">
                  <c:v>44902</c:v>
                </c:pt>
                <c:pt idx="450">
                  <c:v>44909</c:v>
                </c:pt>
                <c:pt idx="451">
                  <c:v>44916</c:v>
                </c:pt>
                <c:pt idx="452">
                  <c:v>44923</c:v>
                </c:pt>
                <c:pt idx="453">
                  <c:v>44930</c:v>
                </c:pt>
                <c:pt idx="454">
                  <c:v>44937</c:v>
                </c:pt>
                <c:pt idx="455">
                  <c:v>44944</c:v>
                </c:pt>
                <c:pt idx="456">
                  <c:v>44951</c:v>
                </c:pt>
                <c:pt idx="457">
                  <c:v>44958</c:v>
                </c:pt>
                <c:pt idx="458">
                  <c:v>44965</c:v>
                </c:pt>
                <c:pt idx="459">
                  <c:v>44972</c:v>
                </c:pt>
                <c:pt idx="460">
                  <c:v>44980</c:v>
                </c:pt>
                <c:pt idx="461">
                  <c:v>44986</c:v>
                </c:pt>
                <c:pt idx="462">
                  <c:v>44993</c:v>
                </c:pt>
                <c:pt idx="463">
                  <c:v>45000</c:v>
                </c:pt>
                <c:pt idx="464">
                  <c:v>45007</c:v>
                </c:pt>
                <c:pt idx="465">
                  <c:v>45014</c:v>
                </c:pt>
                <c:pt idx="466">
                  <c:v>45021</c:v>
                </c:pt>
                <c:pt idx="467">
                  <c:v>45028</c:v>
                </c:pt>
                <c:pt idx="468">
                  <c:v>45035</c:v>
                </c:pt>
                <c:pt idx="469">
                  <c:v>45042</c:v>
                </c:pt>
                <c:pt idx="470">
                  <c:v>45049</c:v>
                </c:pt>
                <c:pt idx="471">
                  <c:v>45056</c:v>
                </c:pt>
                <c:pt idx="472">
                  <c:v>45063</c:v>
                </c:pt>
                <c:pt idx="473">
                  <c:v>45070</c:v>
                </c:pt>
                <c:pt idx="474">
                  <c:v>45077</c:v>
                </c:pt>
                <c:pt idx="475">
                  <c:v>45084</c:v>
                </c:pt>
                <c:pt idx="476">
                  <c:v>45091</c:v>
                </c:pt>
                <c:pt idx="477">
                  <c:v>45098</c:v>
                </c:pt>
                <c:pt idx="478">
                  <c:v>45105</c:v>
                </c:pt>
                <c:pt idx="479">
                  <c:v>45112</c:v>
                </c:pt>
                <c:pt idx="480">
                  <c:v>45119</c:v>
                </c:pt>
                <c:pt idx="481">
                  <c:v>45126</c:v>
                </c:pt>
                <c:pt idx="482">
                  <c:v>45133</c:v>
                </c:pt>
                <c:pt idx="483">
                  <c:v>45140</c:v>
                </c:pt>
                <c:pt idx="484">
                  <c:v>45147</c:v>
                </c:pt>
                <c:pt idx="485">
                  <c:v>45154</c:v>
                </c:pt>
                <c:pt idx="486">
                  <c:v>45161</c:v>
                </c:pt>
                <c:pt idx="487">
                  <c:v>45168</c:v>
                </c:pt>
                <c:pt idx="488">
                  <c:v>45175</c:v>
                </c:pt>
                <c:pt idx="489">
                  <c:v>45182</c:v>
                </c:pt>
                <c:pt idx="490">
                  <c:v>45189</c:v>
                </c:pt>
                <c:pt idx="491">
                  <c:v>45196</c:v>
                </c:pt>
                <c:pt idx="492">
                  <c:v>45203</c:v>
                </c:pt>
                <c:pt idx="493">
                  <c:v>45210</c:v>
                </c:pt>
                <c:pt idx="494">
                  <c:v>45217</c:v>
                </c:pt>
                <c:pt idx="495">
                  <c:v>45224</c:v>
                </c:pt>
                <c:pt idx="496">
                  <c:v>45231</c:v>
                </c:pt>
                <c:pt idx="497">
                  <c:v>45238</c:v>
                </c:pt>
                <c:pt idx="498">
                  <c:v>45245</c:v>
                </c:pt>
                <c:pt idx="499">
                  <c:v>45252</c:v>
                </c:pt>
                <c:pt idx="500">
                  <c:v>45259</c:v>
                </c:pt>
                <c:pt idx="501">
                  <c:v>45266</c:v>
                </c:pt>
                <c:pt idx="502">
                  <c:v>45273</c:v>
                </c:pt>
                <c:pt idx="503">
                  <c:v>45280</c:v>
                </c:pt>
                <c:pt idx="504">
                  <c:v>45287</c:v>
                </c:pt>
                <c:pt idx="505">
                  <c:v>45294</c:v>
                </c:pt>
                <c:pt idx="506">
                  <c:v>45301</c:v>
                </c:pt>
                <c:pt idx="507">
                  <c:v>45308</c:v>
                </c:pt>
                <c:pt idx="508">
                  <c:v>45315</c:v>
                </c:pt>
                <c:pt idx="509">
                  <c:v>45322</c:v>
                </c:pt>
                <c:pt idx="510">
                  <c:v>45329</c:v>
                </c:pt>
                <c:pt idx="511">
                  <c:v>45336</c:v>
                </c:pt>
                <c:pt idx="512">
                  <c:v>45343</c:v>
                </c:pt>
                <c:pt idx="513">
                  <c:v>45350</c:v>
                </c:pt>
                <c:pt idx="514">
                  <c:v>45357</c:v>
                </c:pt>
                <c:pt idx="515">
                  <c:v>45364</c:v>
                </c:pt>
                <c:pt idx="516">
                  <c:v>45371</c:v>
                </c:pt>
                <c:pt idx="517">
                  <c:v>45378</c:v>
                </c:pt>
                <c:pt idx="518">
                  <c:v>45385</c:v>
                </c:pt>
                <c:pt idx="519">
                  <c:v>45392</c:v>
                </c:pt>
                <c:pt idx="520">
                  <c:v>45399</c:v>
                </c:pt>
                <c:pt idx="521">
                  <c:v>45406</c:v>
                </c:pt>
                <c:pt idx="522">
                  <c:v>45413</c:v>
                </c:pt>
                <c:pt idx="523">
                  <c:v>45420</c:v>
                </c:pt>
                <c:pt idx="524">
                  <c:v>45427</c:v>
                </c:pt>
                <c:pt idx="525">
                  <c:v>45435</c:v>
                </c:pt>
                <c:pt idx="526">
                  <c:v>45441</c:v>
                </c:pt>
                <c:pt idx="527">
                  <c:v>45448</c:v>
                </c:pt>
                <c:pt idx="528">
                  <c:v>45455</c:v>
                </c:pt>
                <c:pt idx="529">
                  <c:v>45462</c:v>
                </c:pt>
                <c:pt idx="530">
                  <c:v>45475</c:v>
                </c:pt>
                <c:pt idx="531">
                  <c:v>45483</c:v>
                </c:pt>
                <c:pt idx="532">
                  <c:v>45485</c:v>
                </c:pt>
                <c:pt idx="533">
                  <c:v>45490</c:v>
                </c:pt>
                <c:pt idx="534">
                  <c:v>45497</c:v>
                </c:pt>
                <c:pt idx="535">
                  <c:v>45504</c:v>
                </c:pt>
                <c:pt idx="536">
                  <c:v>45511</c:v>
                </c:pt>
                <c:pt idx="537">
                  <c:v>45518</c:v>
                </c:pt>
                <c:pt idx="538">
                  <c:v>45525</c:v>
                </c:pt>
                <c:pt idx="539">
                  <c:v>45532</c:v>
                </c:pt>
                <c:pt idx="540">
                  <c:v>45539</c:v>
                </c:pt>
                <c:pt idx="541">
                  <c:v>45546</c:v>
                </c:pt>
                <c:pt idx="542">
                  <c:v>45552</c:v>
                </c:pt>
                <c:pt idx="543">
                  <c:v>45560</c:v>
                </c:pt>
                <c:pt idx="544">
                  <c:v>45567</c:v>
                </c:pt>
                <c:pt idx="545">
                  <c:v>45574</c:v>
                </c:pt>
                <c:pt idx="546">
                  <c:v>45581</c:v>
                </c:pt>
                <c:pt idx="547">
                  <c:v>45588</c:v>
                </c:pt>
                <c:pt idx="548">
                  <c:v>45595</c:v>
                </c:pt>
                <c:pt idx="549">
                  <c:v>45602</c:v>
                </c:pt>
                <c:pt idx="550">
                  <c:v>45609</c:v>
                </c:pt>
                <c:pt idx="551">
                  <c:v>45616</c:v>
                </c:pt>
                <c:pt idx="552">
                  <c:v>45623</c:v>
                </c:pt>
                <c:pt idx="553">
                  <c:v>45630</c:v>
                </c:pt>
                <c:pt idx="554">
                  <c:v>45637</c:v>
                </c:pt>
                <c:pt idx="555">
                  <c:v>45644</c:v>
                </c:pt>
                <c:pt idx="556">
                  <c:v>45651</c:v>
                </c:pt>
                <c:pt idx="557">
                  <c:v>45658</c:v>
                </c:pt>
                <c:pt idx="558">
                  <c:v>45665</c:v>
                </c:pt>
                <c:pt idx="559">
                  <c:v>45672</c:v>
                </c:pt>
                <c:pt idx="560">
                  <c:v>45679</c:v>
                </c:pt>
                <c:pt idx="561">
                  <c:v>45686</c:v>
                </c:pt>
                <c:pt idx="562">
                  <c:v>45693</c:v>
                </c:pt>
                <c:pt idx="563">
                  <c:v>45700</c:v>
                </c:pt>
                <c:pt idx="564">
                  <c:v>45707</c:v>
                </c:pt>
                <c:pt idx="565">
                  <c:v>45714</c:v>
                </c:pt>
                <c:pt idx="566">
                  <c:v>45721</c:v>
                </c:pt>
                <c:pt idx="567">
                  <c:v>45728</c:v>
                </c:pt>
                <c:pt idx="568">
                  <c:v>45735</c:v>
                </c:pt>
                <c:pt idx="569">
                  <c:v>45742</c:v>
                </c:pt>
                <c:pt idx="570">
                  <c:v>45749</c:v>
                </c:pt>
                <c:pt idx="571">
                  <c:v>45756</c:v>
                </c:pt>
                <c:pt idx="572">
                  <c:v>45763</c:v>
                </c:pt>
                <c:pt idx="573">
                  <c:v>45777</c:v>
                </c:pt>
                <c:pt idx="574">
                  <c:v>45784</c:v>
                </c:pt>
                <c:pt idx="575">
                  <c:v>45791</c:v>
                </c:pt>
                <c:pt idx="576">
                  <c:v>45798</c:v>
                </c:pt>
                <c:pt idx="577">
                  <c:v>45805</c:v>
                </c:pt>
                <c:pt idx="578">
                  <c:v>45812</c:v>
                </c:pt>
                <c:pt idx="579">
                  <c:v>45819</c:v>
                </c:pt>
                <c:pt idx="580">
                  <c:v>45826</c:v>
                </c:pt>
                <c:pt idx="581">
                  <c:v>45833</c:v>
                </c:pt>
              </c:numCache>
            </c:numRef>
          </c:xVal>
          <c:yVal>
            <c:numRef>
              <c:f>'SM 7-3'!$D$2:$D$583</c:f>
              <c:numCache>
                <c:formatCode>0.000</c:formatCode>
                <c:ptCount val="582"/>
                <c:pt idx="3">
                  <c:v>1.0999999999999999E-2</c:v>
                </c:pt>
                <c:pt idx="4">
                  <c:v>6.0000000000000001E-3</c:v>
                </c:pt>
                <c:pt idx="5">
                  <c:v>6.0000000000000001E-3</c:v>
                </c:pt>
                <c:pt idx="6">
                  <c:v>5.0000000000000001E-3</c:v>
                </c:pt>
                <c:pt idx="7">
                  <c:v>1.7000000000000001E-2</c:v>
                </c:pt>
                <c:pt idx="8">
                  <c:v>6.0000000000000001E-3</c:v>
                </c:pt>
                <c:pt idx="9" formatCode="General">
                  <c:v>8.0000000000000002E-3</c:v>
                </c:pt>
                <c:pt idx="10" formatCode="General">
                  <c:v>8.9999999999999993E-3</c:v>
                </c:pt>
                <c:pt idx="11" formatCode="General">
                  <c:v>3.0000000000000001E-3</c:v>
                </c:pt>
                <c:pt idx="12" formatCode="General">
                  <c:v>2E-3</c:v>
                </c:pt>
                <c:pt idx="13" formatCode="General">
                  <c:v>6.0000000000000001E-3</c:v>
                </c:pt>
                <c:pt idx="14" formatCode="General">
                  <c:v>8.0000000000000002E-3</c:v>
                </c:pt>
                <c:pt idx="15" formatCode="General">
                  <c:v>7.0000000000000001E-3</c:v>
                </c:pt>
                <c:pt idx="16" formatCode="General">
                  <c:v>5.0000000000000001E-3</c:v>
                </c:pt>
                <c:pt idx="17" formatCode="General">
                  <c:v>5.0000000000000001E-3</c:v>
                </c:pt>
                <c:pt idx="18" formatCode="General">
                  <c:v>5.0000000000000001E-3</c:v>
                </c:pt>
                <c:pt idx="19" formatCode="General">
                  <c:v>6.0000000000000001E-3</c:v>
                </c:pt>
                <c:pt idx="20" formatCode="General">
                  <c:v>5.0000000000000001E-3</c:v>
                </c:pt>
                <c:pt idx="21" formatCode="General">
                  <c:v>7.0000000000000001E-3</c:v>
                </c:pt>
                <c:pt idx="22" formatCode="General">
                  <c:v>6.0000000000000001E-3</c:v>
                </c:pt>
                <c:pt idx="23" formatCode="General">
                  <c:v>8.0000000000000002E-3</c:v>
                </c:pt>
                <c:pt idx="24" formatCode="General">
                  <c:v>7.0000000000000001E-3</c:v>
                </c:pt>
                <c:pt idx="25" formatCode="General">
                  <c:v>6.0000000000000001E-3</c:v>
                </c:pt>
                <c:pt idx="26" formatCode="General">
                  <c:v>8.0000000000000002E-3</c:v>
                </c:pt>
                <c:pt idx="27" formatCode="General">
                  <c:v>5.0000000000000001E-3</c:v>
                </c:pt>
                <c:pt idx="28" formatCode="General">
                  <c:v>7.0000000000000001E-3</c:v>
                </c:pt>
                <c:pt idx="29" formatCode="General">
                  <c:v>5.0000000000000001E-3</c:v>
                </c:pt>
                <c:pt idx="30" formatCode="General">
                  <c:v>6.0000000000000001E-3</c:v>
                </c:pt>
                <c:pt idx="31" formatCode="General">
                  <c:v>5.0000000000000001E-3</c:v>
                </c:pt>
                <c:pt idx="32" formatCode="General">
                  <c:v>6.0000000000000001E-3</c:v>
                </c:pt>
                <c:pt idx="33" formatCode="General">
                  <c:v>7.0000000000000001E-3</c:v>
                </c:pt>
                <c:pt idx="34" formatCode="General">
                  <c:v>8.0000000000000002E-3</c:v>
                </c:pt>
                <c:pt idx="35" formatCode="General">
                  <c:v>8.0000000000000002E-3</c:v>
                </c:pt>
                <c:pt idx="36" formatCode="General">
                  <c:v>7.0000000000000001E-3</c:v>
                </c:pt>
                <c:pt idx="37" formatCode="General">
                  <c:v>8.0000000000000002E-3</c:v>
                </c:pt>
                <c:pt idx="38" formatCode="General">
                  <c:v>7.0000000000000001E-3</c:v>
                </c:pt>
                <c:pt idx="39" formatCode="General">
                  <c:v>5.0000000000000001E-3</c:v>
                </c:pt>
                <c:pt idx="40" formatCode="General">
                  <c:v>8.0000000000000002E-3</c:v>
                </c:pt>
                <c:pt idx="41" formatCode="General">
                  <c:v>7.0000000000000001E-3</c:v>
                </c:pt>
                <c:pt idx="42" formatCode="General">
                  <c:v>6.0000000000000001E-3</c:v>
                </c:pt>
                <c:pt idx="43" formatCode="General">
                  <c:v>6.0000000000000001E-3</c:v>
                </c:pt>
                <c:pt idx="44" formatCode="General">
                  <c:v>5.0000000000000001E-3</c:v>
                </c:pt>
                <c:pt idx="45" formatCode="General">
                  <c:v>5.0000000000000001E-3</c:v>
                </c:pt>
                <c:pt idx="46" formatCode="General">
                  <c:v>5.0000000000000001E-3</c:v>
                </c:pt>
                <c:pt idx="47" formatCode="General">
                  <c:v>5.0000000000000001E-3</c:v>
                </c:pt>
                <c:pt idx="48" formatCode="General">
                  <c:v>5.0000000000000001E-3</c:v>
                </c:pt>
                <c:pt idx="49" formatCode="General">
                  <c:v>5.0000000000000001E-3</c:v>
                </c:pt>
                <c:pt idx="50" formatCode="General">
                  <c:v>7.0000000000000001E-3</c:v>
                </c:pt>
                <c:pt idx="51" formatCode="General">
                  <c:v>5.0000000000000001E-3</c:v>
                </c:pt>
                <c:pt idx="52" formatCode="General">
                  <c:v>5.0000000000000001E-3</c:v>
                </c:pt>
                <c:pt idx="53" formatCode="General">
                  <c:v>8.9999999999999993E-3</c:v>
                </c:pt>
                <c:pt idx="54" formatCode="General">
                  <c:v>7.0000000000000001E-3</c:v>
                </c:pt>
                <c:pt idx="55" formatCode="General">
                  <c:v>7.0000000000000001E-3</c:v>
                </c:pt>
                <c:pt idx="56" formatCode="General">
                  <c:v>5.0000000000000001E-3</c:v>
                </c:pt>
                <c:pt idx="57" formatCode="General">
                  <c:v>5.0000000000000001E-3</c:v>
                </c:pt>
                <c:pt idx="58" formatCode="General">
                  <c:v>5.0000000000000001E-3</c:v>
                </c:pt>
                <c:pt idx="59" formatCode="General">
                  <c:v>5.0000000000000001E-3</c:v>
                </c:pt>
                <c:pt idx="60" formatCode="General">
                  <c:v>5.0000000000000001E-3</c:v>
                </c:pt>
                <c:pt idx="61" formatCode="General">
                  <c:v>5.0000000000000001E-3</c:v>
                </c:pt>
                <c:pt idx="62" formatCode="General">
                  <c:v>5.0000000000000001E-3</c:v>
                </c:pt>
                <c:pt idx="63" formatCode="General">
                  <c:v>5.0000000000000001E-3</c:v>
                </c:pt>
                <c:pt idx="64" formatCode="General">
                  <c:v>5.0000000000000001E-3</c:v>
                </c:pt>
                <c:pt idx="65" formatCode="General">
                  <c:v>5.0000000000000001E-3</c:v>
                </c:pt>
                <c:pt idx="66" formatCode="General">
                  <c:v>5.0000000000000001E-3</c:v>
                </c:pt>
                <c:pt idx="67" formatCode="General">
                  <c:v>5.0000000000000001E-3</c:v>
                </c:pt>
                <c:pt idx="68" formatCode="General">
                  <c:v>5.0000000000000001E-3</c:v>
                </c:pt>
                <c:pt idx="69" formatCode="General">
                  <c:v>5.0000000000000001E-3</c:v>
                </c:pt>
                <c:pt idx="70" formatCode="General">
                  <c:v>5.0000000000000001E-3</c:v>
                </c:pt>
                <c:pt idx="71" formatCode="General">
                  <c:v>5.0000000000000001E-3</c:v>
                </c:pt>
                <c:pt idx="72" formatCode="General">
                  <c:v>5.0000000000000001E-3</c:v>
                </c:pt>
                <c:pt idx="73" formatCode="General">
                  <c:v>5.0000000000000001E-3</c:v>
                </c:pt>
                <c:pt idx="74" formatCode="General">
                  <c:v>5.0000000000000001E-3</c:v>
                </c:pt>
                <c:pt idx="75" formatCode="General">
                  <c:v>5.0000000000000001E-3</c:v>
                </c:pt>
                <c:pt idx="76" formatCode="General">
                  <c:v>5.0000000000000001E-3</c:v>
                </c:pt>
                <c:pt idx="77" formatCode="General">
                  <c:v>5.0000000000000001E-3</c:v>
                </c:pt>
                <c:pt idx="78" formatCode="General">
                  <c:v>5.0000000000000001E-3</c:v>
                </c:pt>
                <c:pt idx="79" formatCode="General">
                  <c:v>5.0000000000000001E-3</c:v>
                </c:pt>
                <c:pt idx="80" formatCode="General">
                  <c:v>5.0000000000000001E-3</c:v>
                </c:pt>
                <c:pt idx="81" formatCode="General">
                  <c:v>5.0000000000000001E-3</c:v>
                </c:pt>
                <c:pt idx="82" formatCode="General">
                  <c:v>5.0000000000000001E-3</c:v>
                </c:pt>
                <c:pt idx="83" formatCode="General">
                  <c:v>5.0000000000000001E-3</c:v>
                </c:pt>
                <c:pt idx="84" formatCode="General">
                  <c:v>5.0000000000000001E-3</c:v>
                </c:pt>
                <c:pt idx="85" formatCode="General">
                  <c:v>5.0000000000000001E-3</c:v>
                </c:pt>
                <c:pt idx="86" formatCode="General">
                  <c:v>5.0000000000000001E-3</c:v>
                </c:pt>
                <c:pt idx="87" formatCode="General">
                  <c:v>5.0000000000000001E-3</c:v>
                </c:pt>
                <c:pt idx="88" formatCode="General">
                  <c:v>5.0000000000000001E-3</c:v>
                </c:pt>
                <c:pt idx="89" formatCode="General">
                  <c:v>5.0000000000000001E-3</c:v>
                </c:pt>
                <c:pt idx="90" formatCode="General">
                  <c:v>5.0000000000000001E-3</c:v>
                </c:pt>
                <c:pt idx="91">
                  <c:v>5.0000000000000001E-3</c:v>
                </c:pt>
                <c:pt idx="92" formatCode="General">
                  <c:v>5.0000000000000001E-3</c:v>
                </c:pt>
                <c:pt idx="93" formatCode="General">
                  <c:v>5.0000000000000001E-3</c:v>
                </c:pt>
                <c:pt idx="94" formatCode="General">
                  <c:v>5.0000000000000001E-3</c:v>
                </c:pt>
                <c:pt idx="95" formatCode="General">
                  <c:v>5.0000000000000001E-3</c:v>
                </c:pt>
                <c:pt idx="96" formatCode="General">
                  <c:v>5.0000000000000001E-3</c:v>
                </c:pt>
                <c:pt idx="97" formatCode="General">
                  <c:v>5.0000000000000001E-3</c:v>
                </c:pt>
                <c:pt idx="98" formatCode="General">
                  <c:v>6.0000000000000001E-3</c:v>
                </c:pt>
                <c:pt idx="99" formatCode="General">
                  <c:v>5.0000000000000001E-3</c:v>
                </c:pt>
                <c:pt idx="100" formatCode="General">
                  <c:v>5.0000000000000001E-3</c:v>
                </c:pt>
                <c:pt idx="101" formatCode="General">
                  <c:v>5.0000000000000001E-3</c:v>
                </c:pt>
                <c:pt idx="102" formatCode="General">
                  <c:v>5.0000000000000001E-3</c:v>
                </c:pt>
                <c:pt idx="103" formatCode="General">
                  <c:v>5.0000000000000001E-3</c:v>
                </c:pt>
                <c:pt idx="104" formatCode="General">
                  <c:v>6.0000000000000001E-3</c:v>
                </c:pt>
                <c:pt idx="105" formatCode="General">
                  <c:v>5.0000000000000001E-3</c:v>
                </c:pt>
                <c:pt idx="106" formatCode="General">
                  <c:v>5.0000000000000001E-3</c:v>
                </c:pt>
                <c:pt idx="107" formatCode="General">
                  <c:v>5.0000000000000001E-3</c:v>
                </c:pt>
                <c:pt idx="108" formatCode="General">
                  <c:v>5.0000000000000001E-3</c:v>
                </c:pt>
                <c:pt idx="109" formatCode="General">
                  <c:v>5.0000000000000001E-3</c:v>
                </c:pt>
                <c:pt idx="110" formatCode="General">
                  <c:v>6.0000000000000001E-3</c:v>
                </c:pt>
                <c:pt idx="111" formatCode="General">
                  <c:v>7.0000000000000001E-3</c:v>
                </c:pt>
                <c:pt idx="112" formatCode="General">
                  <c:v>8.0000000000000002E-3</c:v>
                </c:pt>
                <c:pt idx="113" formatCode="General">
                  <c:v>5.0000000000000001E-3</c:v>
                </c:pt>
                <c:pt idx="114" formatCode="General">
                  <c:v>5.0000000000000001E-3</c:v>
                </c:pt>
                <c:pt idx="115" formatCode="General">
                  <c:v>5.0000000000000001E-3</c:v>
                </c:pt>
                <c:pt idx="116" formatCode="General">
                  <c:v>5.0000000000000001E-3</c:v>
                </c:pt>
                <c:pt idx="117" formatCode="General">
                  <c:v>5.0000000000000001E-3</c:v>
                </c:pt>
                <c:pt idx="118" formatCode="General">
                  <c:v>5.0000000000000001E-3</c:v>
                </c:pt>
                <c:pt idx="119" formatCode="General">
                  <c:v>6.0000000000000001E-3</c:v>
                </c:pt>
                <c:pt idx="120" formatCode="General">
                  <c:v>5.0000000000000001E-3</c:v>
                </c:pt>
                <c:pt idx="121" formatCode="General">
                  <c:v>6.0000000000000001E-3</c:v>
                </c:pt>
                <c:pt idx="122" formatCode="General">
                  <c:v>5.0000000000000001E-3</c:v>
                </c:pt>
                <c:pt idx="123" formatCode="General">
                  <c:v>5.0000000000000001E-3</c:v>
                </c:pt>
                <c:pt idx="124" formatCode="General">
                  <c:v>5.0000000000000001E-3</c:v>
                </c:pt>
                <c:pt idx="125" formatCode="General">
                  <c:v>5.0000000000000001E-3</c:v>
                </c:pt>
                <c:pt idx="126" formatCode="General">
                  <c:v>5.0000000000000001E-3</c:v>
                </c:pt>
                <c:pt idx="127" formatCode="General">
                  <c:v>6.0000000000000001E-3</c:v>
                </c:pt>
                <c:pt idx="128" formatCode="General">
                  <c:v>5.0000000000000001E-3</c:v>
                </c:pt>
                <c:pt idx="129" formatCode="General">
                  <c:v>6.0000000000000001E-3</c:v>
                </c:pt>
                <c:pt idx="130" formatCode="General">
                  <c:v>7.0000000000000001E-3</c:v>
                </c:pt>
                <c:pt idx="131" formatCode="General">
                  <c:v>7.0000000000000001E-3</c:v>
                </c:pt>
                <c:pt idx="132" formatCode="General">
                  <c:v>5.0000000000000001E-3</c:v>
                </c:pt>
                <c:pt idx="133">
                  <c:v>0.01</c:v>
                </c:pt>
                <c:pt idx="134" formatCode="General">
                  <c:v>7.0000000000000001E-3</c:v>
                </c:pt>
                <c:pt idx="135" formatCode="General">
                  <c:v>8.0000000000000002E-3</c:v>
                </c:pt>
                <c:pt idx="136" formatCode="General">
                  <c:v>8.0000000000000002E-3</c:v>
                </c:pt>
                <c:pt idx="137" formatCode="General">
                  <c:v>7.0000000000000001E-3</c:v>
                </c:pt>
                <c:pt idx="138" formatCode="General">
                  <c:v>6.0000000000000001E-3</c:v>
                </c:pt>
                <c:pt idx="139" formatCode="General">
                  <c:v>7.0000000000000001E-3</c:v>
                </c:pt>
                <c:pt idx="140" formatCode="General">
                  <c:v>6.0000000000000001E-3</c:v>
                </c:pt>
                <c:pt idx="141" formatCode="General">
                  <c:v>5.0000000000000001E-3</c:v>
                </c:pt>
                <c:pt idx="142" formatCode="General">
                  <c:v>6.0000000000000001E-3</c:v>
                </c:pt>
                <c:pt idx="143" formatCode="General">
                  <c:v>5.0000000000000001E-3</c:v>
                </c:pt>
                <c:pt idx="144" formatCode="General">
                  <c:v>6.0000000000000001E-3</c:v>
                </c:pt>
                <c:pt idx="145" formatCode="General">
                  <c:v>7.0000000000000001E-3</c:v>
                </c:pt>
                <c:pt idx="146" formatCode="General">
                  <c:v>6.0000000000000001E-3</c:v>
                </c:pt>
                <c:pt idx="147" formatCode="General">
                  <c:v>6.0000000000000001E-3</c:v>
                </c:pt>
                <c:pt idx="148" formatCode="General">
                  <c:v>8.9999999999999993E-3</c:v>
                </c:pt>
                <c:pt idx="149" formatCode="General">
                  <c:v>5.0000000000000001E-3</c:v>
                </c:pt>
                <c:pt idx="150" formatCode="General">
                  <c:v>6.0000000000000001E-3</c:v>
                </c:pt>
                <c:pt idx="151" formatCode="General">
                  <c:v>5.0000000000000001E-3</c:v>
                </c:pt>
                <c:pt idx="152" formatCode="General">
                  <c:v>6.0000000000000001E-3</c:v>
                </c:pt>
                <c:pt idx="153" formatCode="General">
                  <c:v>8.0000000000000002E-3</c:v>
                </c:pt>
                <c:pt idx="154" formatCode="General">
                  <c:v>7.0000000000000001E-3</c:v>
                </c:pt>
                <c:pt idx="155" formatCode="General">
                  <c:v>6.0000000000000001E-3</c:v>
                </c:pt>
                <c:pt idx="156" formatCode="General">
                  <c:v>5.0000000000000001E-3</c:v>
                </c:pt>
                <c:pt idx="157" formatCode="General">
                  <c:v>5.0000000000000001E-3</c:v>
                </c:pt>
                <c:pt idx="158" formatCode="General">
                  <c:v>5.0000000000000001E-3</c:v>
                </c:pt>
                <c:pt idx="159" formatCode="General">
                  <c:v>5.0000000000000001E-3</c:v>
                </c:pt>
                <c:pt idx="160" formatCode="General">
                  <c:v>6.0000000000000001E-3</c:v>
                </c:pt>
                <c:pt idx="161" formatCode="General">
                  <c:v>6.0000000000000001E-3</c:v>
                </c:pt>
                <c:pt idx="162" formatCode="General">
                  <c:v>5.0000000000000001E-3</c:v>
                </c:pt>
                <c:pt idx="163" formatCode="General">
                  <c:v>6.0000000000000001E-3</c:v>
                </c:pt>
                <c:pt idx="164" formatCode="General">
                  <c:v>6.0000000000000001E-3</c:v>
                </c:pt>
                <c:pt idx="165" formatCode="General">
                  <c:v>5.0000000000000001E-3</c:v>
                </c:pt>
                <c:pt idx="166" formatCode="General">
                  <c:v>7.0000000000000001E-3</c:v>
                </c:pt>
                <c:pt idx="167" formatCode="General">
                  <c:v>5.0000000000000001E-3</c:v>
                </c:pt>
                <c:pt idx="168" formatCode="General">
                  <c:v>6.0000000000000001E-3</c:v>
                </c:pt>
                <c:pt idx="169" formatCode="General">
                  <c:v>5.0000000000000001E-3</c:v>
                </c:pt>
                <c:pt idx="170" formatCode="General">
                  <c:v>7.0000000000000001E-3</c:v>
                </c:pt>
                <c:pt idx="171" formatCode="General">
                  <c:v>6.0000000000000001E-3</c:v>
                </c:pt>
                <c:pt idx="172" formatCode="General">
                  <c:v>7.0000000000000001E-3</c:v>
                </c:pt>
                <c:pt idx="173" formatCode="General">
                  <c:v>8.0000000000000002E-3</c:v>
                </c:pt>
                <c:pt idx="174" formatCode="General">
                  <c:v>6.0000000000000001E-3</c:v>
                </c:pt>
                <c:pt idx="175" formatCode="General">
                  <c:v>8.0000000000000002E-3</c:v>
                </c:pt>
                <c:pt idx="176" formatCode="General">
                  <c:v>6.0000000000000001E-3</c:v>
                </c:pt>
                <c:pt idx="177" formatCode="General">
                  <c:v>8.0000000000000002E-3</c:v>
                </c:pt>
                <c:pt idx="178" formatCode="General">
                  <c:v>5.0000000000000001E-3</c:v>
                </c:pt>
                <c:pt idx="179" formatCode="General">
                  <c:v>6.0000000000000001E-3</c:v>
                </c:pt>
                <c:pt idx="180" formatCode="General">
                  <c:v>7.0000000000000001E-3</c:v>
                </c:pt>
                <c:pt idx="181" formatCode="General">
                  <c:v>7.0000000000000001E-3</c:v>
                </c:pt>
                <c:pt idx="182" formatCode="General">
                  <c:v>8.0000000000000002E-3</c:v>
                </c:pt>
                <c:pt idx="183" formatCode="General">
                  <c:v>7.0000000000000001E-3</c:v>
                </c:pt>
                <c:pt idx="184" formatCode="General">
                  <c:v>8.0000000000000002E-3</c:v>
                </c:pt>
                <c:pt idx="185" formatCode="General">
                  <c:v>7.0000000000000001E-3</c:v>
                </c:pt>
                <c:pt idx="186" formatCode="General">
                  <c:v>8.0000000000000002E-3</c:v>
                </c:pt>
                <c:pt idx="187" formatCode="General">
                  <c:v>6.0000000000000001E-3</c:v>
                </c:pt>
                <c:pt idx="188" formatCode="General">
                  <c:v>7.0000000000000001E-3</c:v>
                </c:pt>
                <c:pt idx="189" formatCode="General">
                  <c:v>8.0000000000000002E-3</c:v>
                </c:pt>
                <c:pt idx="190" formatCode="General">
                  <c:v>7.0000000000000001E-3</c:v>
                </c:pt>
                <c:pt idx="191" formatCode="General">
                  <c:v>6.0000000000000001E-3</c:v>
                </c:pt>
                <c:pt idx="192" formatCode="General">
                  <c:v>5.0000000000000001E-3</c:v>
                </c:pt>
                <c:pt idx="193" formatCode="General">
                  <c:v>7.0000000000000001E-3</c:v>
                </c:pt>
                <c:pt idx="194" formatCode="General">
                  <c:v>6.0000000000000001E-3</c:v>
                </c:pt>
                <c:pt idx="195" formatCode="General">
                  <c:v>7.0000000000000001E-3</c:v>
                </c:pt>
                <c:pt idx="196" formatCode="General">
                  <c:v>6.0000000000000001E-3</c:v>
                </c:pt>
                <c:pt idx="197" formatCode="General">
                  <c:v>5.0000000000000001E-3</c:v>
                </c:pt>
                <c:pt idx="198" formatCode="General">
                  <c:v>8.0000000000000002E-3</c:v>
                </c:pt>
                <c:pt idx="199" formatCode="General">
                  <c:v>5.0000000000000001E-3</c:v>
                </c:pt>
                <c:pt idx="200" formatCode="General">
                  <c:v>5.0000000000000001E-3</c:v>
                </c:pt>
                <c:pt idx="201" formatCode="General">
                  <c:v>7.0000000000000001E-3</c:v>
                </c:pt>
                <c:pt idx="202" formatCode="General">
                  <c:v>6.0000000000000001E-3</c:v>
                </c:pt>
                <c:pt idx="203" formatCode="General">
                  <c:v>5.0000000000000001E-3</c:v>
                </c:pt>
                <c:pt idx="204" formatCode="General">
                  <c:v>5.0000000000000001E-3</c:v>
                </c:pt>
                <c:pt idx="205" formatCode="General">
                  <c:v>5.0000000000000001E-3</c:v>
                </c:pt>
                <c:pt idx="206" formatCode="General">
                  <c:v>6.0000000000000001E-3</c:v>
                </c:pt>
                <c:pt idx="207" formatCode="General">
                  <c:v>5.0000000000000001E-3</c:v>
                </c:pt>
                <c:pt idx="208" formatCode="General">
                  <c:v>8.0000000000000002E-3</c:v>
                </c:pt>
                <c:pt idx="209" formatCode="General">
                  <c:v>8.0000000000000002E-3</c:v>
                </c:pt>
                <c:pt idx="210" formatCode="General">
                  <c:v>5.0000000000000001E-3</c:v>
                </c:pt>
                <c:pt idx="211" formatCode="General">
                  <c:v>5.0000000000000001E-3</c:v>
                </c:pt>
                <c:pt idx="212" formatCode="General">
                  <c:v>7.0000000000000001E-3</c:v>
                </c:pt>
                <c:pt idx="213" formatCode="General">
                  <c:v>6.0000000000000001E-3</c:v>
                </c:pt>
                <c:pt idx="214" formatCode="General">
                  <c:v>5.0000000000000001E-3</c:v>
                </c:pt>
                <c:pt idx="215" formatCode="General">
                  <c:v>6.0000000000000001E-3</c:v>
                </c:pt>
                <c:pt idx="216" formatCode="General">
                  <c:v>5.0000000000000001E-3</c:v>
                </c:pt>
                <c:pt idx="217" formatCode="General">
                  <c:v>5.0000000000000001E-3</c:v>
                </c:pt>
                <c:pt idx="218" formatCode="General">
                  <c:v>5.0000000000000001E-3</c:v>
                </c:pt>
                <c:pt idx="219" formatCode="General">
                  <c:v>5.0000000000000001E-3</c:v>
                </c:pt>
                <c:pt idx="220" formatCode="General">
                  <c:v>5.0000000000000001E-3</c:v>
                </c:pt>
                <c:pt idx="221" formatCode="General">
                  <c:v>5.0000000000000001E-3</c:v>
                </c:pt>
                <c:pt idx="222" formatCode="General">
                  <c:v>7.0000000000000001E-3</c:v>
                </c:pt>
                <c:pt idx="223" formatCode="General">
                  <c:v>5.0000000000000001E-3</c:v>
                </c:pt>
                <c:pt idx="224" formatCode="General">
                  <c:v>5.0000000000000001E-3</c:v>
                </c:pt>
                <c:pt idx="225" formatCode="General">
                  <c:v>6.0000000000000001E-3</c:v>
                </c:pt>
                <c:pt idx="226" formatCode="General">
                  <c:v>5.0000000000000001E-3</c:v>
                </c:pt>
                <c:pt idx="227" formatCode="General">
                  <c:v>7.0000000000000001E-3</c:v>
                </c:pt>
                <c:pt idx="228" formatCode="General">
                  <c:v>6.0000000000000001E-3</c:v>
                </c:pt>
                <c:pt idx="229" formatCode="General">
                  <c:v>6.0000000000000001E-3</c:v>
                </c:pt>
                <c:pt idx="230" formatCode="General">
                  <c:v>6.0000000000000001E-3</c:v>
                </c:pt>
                <c:pt idx="231" formatCode="General">
                  <c:v>5.0000000000000001E-3</c:v>
                </c:pt>
                <c:pt idx="232" formatCode="General">
                  <c:v>6.0000000000000001E-3</c:v>
                </c:pt>
                <c:pt idx="233" formatCode="General">
                  <c:v>6.0000000000000001E-3</c:v>
                </c:pt>
                <c:pt idx="234" formatCode="General">
                  <c:v>5.0000000000000001E-3</c:v>
                </c:pt>
                <c:pt idx="235" formatCode="General">
                  <c:v>5.0000000000000001E-3</c:v>
                </c:pt>
                <c:pt idx="236" formatCode="General">
                  <c:v>5.0000000000000001E-3</c:v>
                </c:pt>
                <c:pt idx="237" formatCode="General">
                  <c:v>5.0000000000000001E-3</c:v>
                </c:pt>
                <c:pt idx="238" formatCode="General">
                  <c:v>6.0000000000000001E-3</c:v>
                </c:pt>
                <c:pt idx="239" formatCode="General">
                  <c:v>8.0000000000000002E-3</c:v>
                </c:pt>
                <c:pt idx="240" formatCode="General">
                  <c:v>6.0000000000000001E-3</c:v>
                </c:pt>
                <c:pt idx="241" formatCode="General">
                  <c:v>6.0000000000000001E-3</c:v>
                </c:pt>
                <c:pt idx="242" formatCode="General">
                  <c:v>7.0000000000000001E-3</c:v>
                </c:pt>
                <c:pt idx="243" formatCode="General">
                  <c:v>5.0000000000000001E-3</c:v>
                </c:pt>
                <c:pt idx="244" formatCode="General">
                  <c:v>5.0000000000000001E-3</c:v>
                </c:pt>
                <c:pt idx="245" formatCode="General">
                  <c:v>5.0000000000000001E-3</c:v>
                </c:pt>
                <c:pt idx="246" formatCode="General">
                  <c:v>5.0000000000000001E-3</c:v>
                </c:pt>
                <c:pt idx="247" formatCode="General">
                  <c:v>6.0000000000000001E-3</c:v>
                </c:pt>
                <c:pt idx="248" formatCode="General">
                  <c:v>5.0000000000000001E-3</c:v>
                </c:pt>
                <c:pt idx="249" formatCode="General">
                  <c:v>8.0000000000000002E-3</c:v>
                </c:pt>
                <c:pt idx="250" formatCode="General">
                  <c:v>5.0000000000000001E-3</c:v>
                </c:pt>
                <c:pt idx="251" formatCode="General">
                  <c:v>6.0000000000000001E-3</c:v>
                </c:pt>
                <c:pt idx="252" formatCode="General">
                  <c:v>5.0000000000000001E-3</c:v>
                </c:pt>
                <c:pt idx="253" formatCode="General">
                  <c:v>5.0000000000000001E-3</c:v>
                </c:pt>
                <c:pt idx="254" formatCode="General">
                  <c:v>5.0000000000000001E-3</c:v>
                </c:pt>
                <c:pt idx="255" formatCode="General">
                  <c:v>5.0000000000000001E-3</c:v>
                </c:pt>
                <c:pt idx="256" formatCode="General">
                  <c:v>5.0000000000000001E-3</c:v>
                </c:pt>
                <c:pt idx="257" formatCode="General">
                  <c:v>5.0000000000000001E-3</c:v>
                </c:pt>
                <c:pt idx="258" formatCode="General">
                  <c:v>8.0000000000000002E-3</c:v>
                </c:pt>
                <c:pt idx="259" formatCode="General">
                  <c:v>6.0000000000000001E-3</c:v>
                </c:pt>
                <c:pt idx="260" formatCode="General">
                  <c:v>5.0000000000000001E-3</c:v>
                </c:pt>
                <c:pt idx="261" formatCode="General">
                  <c:v>5.0000000000000001E-3</c:v>
                </c:pt>
                <c:pt idx="262" formatCode="General">
                  <c:v>5.0000000000000001E-3</c:v>
                </c:pt>
                <c:pt idx="263" formatCode="General">
                  <c:v>5.0000000000000001E-3</c:v>
                </c:pt>
                <c:pt idx="264" formatCode="General">
                  <c:v>5.0000000000000001E-3</c:v>
                </c:pt>
                <c:pt idx="265" formatCode="General">
                  <c:v>5.0000000000000001E-3</c:v>
                </c:pt>
                <c:pt idx="266" formatCode="General">
                  <c:v>5.0000000000000001E-3</c:v>
                </c:pt>
                <c:pt idx="267" formatCode="General">
                  <c:v>5.0000000000000001E-3</c:v>
                </c:pt>
                <c:pt idx="268" formatCode="General">
                  <c:v>5.0000000000000001E-3</c:v>
                </c:pt>
                <c:pt idx="269" formatCode="General">
                  <c:v>5.0000000000000001E-3</c:v>
                </c:pt>
                <c:pt idx="270" formatCode="General">
                  <c:v>5.0000000000000001E-3</c:v>
                </c:pt>
                <c:pt idx="271" formatCode="General">
                  <c:v>5.0000000000000001E-3</c:v>
                </c:pt>
                <c:pt idx="272" formatCode="General">
                  <c:v>5.0000000000000001E-3</c:v>
                </c:pt>
                <c:pt idx="273" formatCode="General">
                  <c:v>5.0000000000000001E-3</c:v>
                </c:pt>
                <c:pt idx="274" formatCode="General">
                  <c:v>7.0000000000000001E-3</c:v>
                </c:pt>
                <c:pt idx="275" formatCode="General">
                  <c:v>5.0000000000000001E-3</c:v>
                </c:pt>
                <c:pt idx="276" formatCode="General">
                  <c:v>5.0000000000000001E-3</c:v>
                </c:pt>
                <c:pt idx="277" formatCode="General">
                  <c:v>6.0000000000000001E-3</c:v>
                </c:pt>
                <c:pt idx="278" formatCode="General">
                  <c:v>5.0000000000000001E-3</c:v>
                </c:pt>
                <c:pt idx="279" formatCode="General">
                  <c:v>7.0000000000000001E-3</c:v>
                </c:pt>
                <c:pt idx="280" formatCode="General">
                  <c:v>6.0000000000000001E-3</c:v>
                </c:pt>
                <c:pt idx="281" formatCode="General">
                  <c:v>6.0000000000000001E-3</c:v>
                </c:pt>
                <c:pt idx="282" formatCode="General">
                  <c:v>6.0000000000000001E-3</c:v>
                </c:pt>
                <c:pt idx="283" formatCode="General">
                  <c:v>5.0000000000000001E-3</c:v>
                </c:pt>
                <c:pt idx="284" formatCode="General">
                  <c:v>6.0000000000000001E-3</c:v>
                </c:pt>
                <c:pt idx="285" formatCode="General">
                  <c:v>6.0000000000000001E-3</c:v>
                </c:pt>
                <c:pt idx="286" formatCode="General">
                  <c:v>5.0000000000000001E-3</c:v>
                </c:pt>
                <c:pt idx="287" formatCode="General">
                  <c:v>5.0000000000000001E-3</c:v>
                </c:pt>
                <c:pt idx="288" formatCode="General">
                  <c:v>5.0000000000000001E-3</c:v>
                </c:pt>
                <c:pt idx="289" formatCode="General">
                  <c:v>5.0000000000000001E-3</c:v>
                </c:pt>
                <c:pt idx="290" formatCode="General">
                  <c:v>6.0000000000000001E-3</c:v>
                </c:pt>
                <c:pt idx="291" formatCode="General">
                  <c:v>8.0000000000000002E-3</c:v>
                </c:pt>
                <c:pt idx="292" formatCode="General">
                  <c:v>6.0000000000000001E-3</c:v>
                </c:pt>
                <c:pt idx="293" formatCode="General">
                  <c:v>6.0000000000000001E-3</c:v>
                </c:pt>
                <c:pt idx="294" formatCode="General">
                  <c:v>7.0000000000000001E-3</c:v>
                </c:pt>
                <c:pt idx="295" formatCode="General">
                  <c:v>5.0000000000000001E-3</c:v>
                </c:pt>
                <c:pt idx="296" formatCode="General">
                  <c:v>5.0000000000000001E-3</c:v>
                </c:pt>
                <c:pt idx="297" formatCode="General">
                  <c:v>5.0000000000000001E-3</c:v>
                </c:pt>
                <c:pt idx="298" formatCode="General">
                  <c:v>5.0000000000000001E-3</c:v>
                </c:pt>
                <c:pt idx="299" formatCode="General">
                  <c:v>5.0000000000000001E-3</c:v>
                </c:pt>
                <c:pt idx="300" formatCode="General">
                  <c:v>5.0000000000000001E-3</c:v>
                </c:pt>
                <c:pt idx="301" formatCode="General">
                  <c:v>5.0000000000000001E-3</c:v>
                </c:pt>
                <c:pt idx="302" formatCode="General">
                  <c:v>5.0000000000000001E-3</c:v>
                </c:pt>
                <c:pt idx="303" formatCode="General">
                  <c:v>5.0000000000000001E-3</c:v>
                </c:pt>
                <c:pt idx="304" formatCode="General">
                  <c:v>5.0000000000000001E-3</c:v>
                </c:pt>
                <c:pt idx="305" formatCode="General">
                  <c:v>5.0000000000000001E-3</c:v>
                </c:pt>
                <c:pt idx="306" formatCode="General">
                  <c:v>5.0000000000000001E-3</c:v>
                </c:pt>
                <c:pt idx="307" formatCode="General">
                  <c:v>5.0000000000000001E-3</c:v>
                </c:pt>
                <c:pt idx="308" formatCode="General">
                  <c:v>7.0000000000000001E-3</c:v>
                </c:pt>
                <c:pt idx="309" formatCode="General">
                  <c:v>5.0000000000000001E-3</c:v>
                </c:pt>
                <c:pt idx="310" formatCode="General">
                  <c:v>5.0000000000000001E-3</c:v>
                </c:pt>
                <c:pt idx="311" formatCode="General">
                  <c:v>5.0000000000000001E-3</c:v>
                </c:pt>
                <c:pt idx="312" formatCode="General">
                  <c:v>5.0000000000000001E-3</c:v>
                </c:pt>
                <c:pt idx="313" formatCode="General">
                  <c:v>5.0000000000000001E-3</c:v>
                </c:pt>
                <c:pt idx="314" formatCode="General">
                  <c:v>5.0000000000000001E-3</c:v>
                </c:pt>
                <c:pt idx="315" formatCode="General">
                  <c:v>5.0000000000000001E-3</c:v>
                </c:pt>
                <c:pt idx="316" formatCode="General">
                  <c:v>5.0000000000000001E-3</c:v>
                </c:pt>
                <c:pt idx="317" formatCode="General">
                  <c:v>5.0000000000000001E-3</c:v>
                </c:pt>
                <c:pt idx="318" formatCode="General">
                  <c:v>6.0000000000000001E-3</c:v>
                </c:pt>
                <c:pt idx="319" formatCode="General">
                  <c:v>5.0000000000000001E-3</c:v>
                </c:pt>
                <c:pt idx="320" formatCode="General">
                  <c:v>5.0000000000000001E-3</c:v>
                </c:pt>
                <c:pt idx="321" formatCode="General">
                  <c:v>5.0000000000000001E-3</c:v>
                </c:pt>
                <c:pt idx="322" formatCode="General">
                  <c:v>5.0000000000000001E-3</c:v>
                </c:pt>
                <c:pt idx="323" formatCode="General">
                  <c:v>5.0000000000000001E-3</c:v>
                </c:pt>
                <c:pt idx="324" formatCode="General">
                  <c:v>5.0000000000000001E-3</c:v>
                </c:pt>
                <c:pt idx="325" formatCode="General">
                  <c:v>6.0000000000000001E-3</c:v>
                </c:pt>
                <c:pt idx="326" formatCode="General">
                  <c:v>5.0000000000000001E-3</c:v>
                </c:pt>
                <c:pt idx="327" formatCode="General">
                  <c:v>5.0000000000000001E-3</c:v>
                </c:pt>
                <c:pt idx="328" formatCode="General">
                  <c:v>5.0000000000000001E-3</c:v>
                </c:pt>
                <c:pt idx="329" formatCode="General">
                  <c:v>5.0000000000000001E-3</c:v>
                </c:pt>
                <c:pt idx="330" formatCode="General">
                  <c:v>5.0000000000000001E-3</c:v>
                </c:pt>
                <c:pt idx="331" formatCode="General">
                  <c:v>5.0000000000000001E-3</c:v>
                </c:pt>
                <c:pt idx="332" formatCode="General">
                  <c:v>5.0000000000000001E-3</c:v>
                </c:pt>
                <c:pt idx="333" formatCode="General">
                  <c:v>6.0000000000000001E-3</c:v>
                </c:pt>
                <c:pt idx="334" formatCode="General">
                  <c:v>5.0000000000000001E-3</c:v>
                </c:pt>
                <c:pt idx="335" formatCode="General">
                  <c:v>5.0000000000000001E-3</c:v>
                </c:pt>
                <c:pt idx="336" formatCode="General">
                  <c:v>5.0000000000000001E-3</c:v>
                </c:pt>
                <c:pt idx="337" formatCode="General">
                  <c:v>8.9999999999999993E-3</c:v>
                </c:pt>
                <c:pt idx="338" formatCode="General">
                  <c:v>5.0000000000000001E-3</c:v>
                </c:pt>
                <c:pt idx="339" formatCode="General">
                  <c:v>5.0000000000000001E-3</c:v>
                </c:pt>
                <c:pt idx="340" formatCode="General">
                  <c:v>5.0000000000000001E-3</c:v>
                </c:pt>
                <c:pt idx="341" formatCode="General">
                  <c:v>5.0000000000000001E-3</c:v>
                </c:pt>
                <c:pt idx="342" formatCode="General">
                  <c:v>5.0000000000000001E-3</c:v>
                </c:pt>
                <c:pt idx="343" formatCode="General">
                  <c:v>5.0000000000000001E-3</c:v>
                </c:pt>
                <c:pt idx="344" formatCode="General">
                  <c:v>5.0000000000000001E-3</c:v>
                </c:pt>
                <c:pt idx="345" formatCode="General">
                  <c:v>5.0000000000000001E-3</c:v>
                </c:pt>
                <c:pt idx="346" formatCode="General">
                  <c:v>5.0000000000000001E-3</c:v>
                </c:pt>
                <c:pt idx="347" formatCode="General">
                  <c:v>6.0000000000000001E-3</c:v>
                </c:pt>
                <c:pt idx="348" formatCode="General">
                  <c:v>5.0000000000000001E-3</c:v>
                </c:pt>
                <c:pt idx="349" formatCode="General">
                  <c:v>5.0000000000000001E-3</c:v>
                </c:pt>
                <c:pt idx="350" formatCode="General">
                  <c:v>5.0000000000000001E-3</c:v>
                </c:pt>
                <c:pt idx="351" formatCode="General">
                  <c:v>5.0000000000000001E-3</c:v>
                </c:pt>
                <c:pt idx="352" formatCode="General">
                  <c:v>5.0000000000000001E-3</c:v>
                </c:pt>
                <c:pt idx="353" formatCode="General">
                  <c:v>5.0000000000000001E-3</c:v>
                </c:pt>
                <c:pt idx="354" formatCode="General">
                  <c:v>5.0000000000000001E-3</c:v>
                </c:pt>
                <c:pt idx="355" formatCode="General">
                  <c:v>5.0000000000000001E-3</c:v>
                </c:pt>
                <c:pt idx="356" formatCode="General">
                  <c:v>5.0000000000000001E-3</c:v>
                </c:pt>
                <c:pt idx="357" formatCode="General">
                  <c:v>5.0000000000000001E-3</c:v>
                </c:pt>
                <c:pt idx="358" formatCode="General">
                  <c:v>5.0000000000000001E-3</c:v>
                </c:pt>
                <c:pt idx="359" formatCode="General">
                  <c:v>5.0000000000000001E-3</c:v>
                </c:pt>
                <c:pt idx="360" formatCode="General">
                  <c:v>6.0000000000000001E-3</c:v>
                </c:pt>
                <c:pt idx="361" formatCode="General">
                  <c:v>5.0000000000000001E-3</c:v>
                </c:pt>
                <c:pt idx="362" formatCode="General">
                  <c:v>5.0000000000000001E-3</c:v>
                </c:pt>
                <c:pt idx="363" formatCode="General">
                  <c:v>5.0000000000000001E-3</c:v>
                </c:pt>
                <c:pt idx="364" formatCode="General">
                  <c:v>5.0000000000000001E-3</c:v>
                </c:pt>
                <c:pt idx="365" formatCode="General">
                  <c:v>5.0000000000000001E-3</c:v>
                </c:pt>
                <c:pt idx="366" formatCode="General">
                  <c:v>5.0000000000000001E-3</c:v>
                </c:pt>
                <c:pt idx="367" formatCode="General">
                  <c:v>5.0000000000000001E-3</c:v>
                </c:pt>
                <c:pt idx="368" formatCode="General">
                  <c:v>5.0000000000000001E-3</c:v>
                </c:pt>
                <c:pt idx="369" formatCode="General">
                  <c:v>5.0000000000000001E-3</c:v>
                </c:pt>
                <c:pt idx="370" formatCode="General">
                  <c:v>5.0000000000000001E-3</c:v>
                </c:pt>
                <c:pt idx="371" formatCode="General">
                  <c:v>5.0000000000000001E-3</c:v>
                </c:pt>
                <c:pt idx="372" formatCode="General">
                  <c:v>5.0000000000000001E-3</c:v>
                </c:pt>
                <c:pt idx="373" formatCode="General">
                  <c:v>5.0000000000000001E-3</c:v>
                </c:pt>
                <c:pt idx="374" formatCode="General">
                  <c:v>5.0000000000000001E-3</c:v>
                </c:pt>
                <c:pt idx="375" formatCode="General">
                  <c:v>5.0000000000000001E-3</c:v>
                </c:pt>
                <c:pt idx="376" formatCode="General">
                  <c:v>5.0000000000000001E-3</c:v>
                </c:pt>
                <c:pt idx="377" formatCode="General">
                  <c:v>5.0000000000000001E-3</c:v>
                </c:pt>
                <c:pt idx="378" formatCode="General">
                  <c:v>5.0000000000000001E-3</c:v>
                </c:pt>
                <c:pt idx="379" formatCode="General">
                  <c:v>5.0000000000000001E-3</c:v>
                </c:pt>
                <c:pt idx="380" formatCode="General">
                  <c:v>5.0000000000000001E-3</c:v>
                </c:pt>
                <c:pt idx="381" formatCode="General">
                  <c:v>5.0000000000000001E-3</c:v>
                </c:pt>
                <c:pt idx="382" formatCode="General">
                  <c:v>5.0000000000000001E-3</c:v>
                </c:pt>
                <c:pt idx="383" formatCode="General">
                  <c:v>5.0000000000000001E-3</c:v>
                </c:pt>
                <c:pt idx="384" formatCode="General">
                  <c:v>5.0000000000000001E-3</c:v>
                </c:pt>
                <c:pt idx="385" formatCode="General">
                  <c:v>5.0000000000000001E-3</c:v>
                </c:pt>
                <c:pt idx="386" formatCode="General">
                  <c:v>5.0000000000000001E-3</c:v>
                </c:pt>
                <c:pt idx="387" formatCode="General">
                  <c:v>5.0000000000000001E-3</c:v>
                </c:pt>
                <c:pt idx="388" formatCode="General">
                  <c:v>5.0000000000000001E-3</c:v>
                </c:pt>
                <c:pt idx="389" formatCode="General">
                  <c:v>5.0000000000000001E-3</c:v>
                </c:pt>
                <c:pt idx="390" formatCode="General">
                  <c:v>6.0000000000000001E-3</c:v>
                </c:pt>
                <c:pt idx="391" formatCode="General">
                  <c:v>5.0000000000000001E-3</c:v>
                </c:pt>
                <c:pt idx="392" formatCode="General">
                  <c:v>5.0000000000000001E-3</c:v>
                </c:pt>
                <c:pt idx="393" formatCode="General">
                  <c:v>5.0000000000000001E-3</c:v>
                </c:pt>
                <c:pt idx="394" formatCode="General">
                  <c:v>5.0000000000000001E-3</c:v>
                </c:pt>
                <c:pt idx="395" formatCode="General">
                  <c:v>5.0000000000000001E-3</c:v>
                </c:pt>
                <c:pt idx="396" formatCode="General">
                  <c:v>5.0000000000000001E-3</c:v>
                </c:pt>
                <c:pt idx="397" formatCode="General">
                  <c:v>5.0000000000000001E-3</c:v>
                </c:pt>
                <c:pt idx="398" formatCode="General">
                  <c:v>5.0000000000000001E-3</c:v>
                </c:pt>
                <c:pt idx="399" formatCode="General">
                  <c:v>5.0000000000000001E-3</c:v>
                </c:pt>
                <c:pt idx="400" formatCode="General">
                  <c:v>5.0000000000000001E-3</c:v>
                </c:pt>
                <c:pt idx="401" formatCode="General">
                  <c:v>5.0000000000000001E-3</c:v>
                </c:pt>
                <c:pt idx="402" formatCode="General">
                  <c:v>5.0000000000000001E-3</c:v>
                </c:pt>
                <c:pt idx="404" formatCode="General">
                  <c:v>5.0000000000000001E-3</c:v>
                </c:pt>
                <c:pt idx="405" formatCode="General">
                  <c:v>5.0000000000000001E-3</c:v>
                </c:pt>
                <c:pt idx="406" formatCode="General">
                  <c:v>5.0000000000000001E-3</c:v>
                </c:pt>
                <c:pt idx="407" formatCode="General">
                  <c:v>6.0000000000000001E-3</c:v>
                </c:pt>
                <c:pt idx="408" formatCode="General">
                  <c:v>5.0000000000000001E-3</c:v>
                </c:pt>
                <c:pt idx="409" formatCode="General">
                  <c:v>5.0000000000000001E-3</c:v>
                </c:pt>
                <c:pt idx="410" formatCode="General">
                  <c:v>5.0000000000000001E-3</c:v>
                </c:pt>
                <c:pt idx="411" formatCode="General">
                  <c:v>5.0000000000000001E-3</c:v>
                </c:pt>
                <c:pt idx="412" formatCode="General">
                  <c:v>5.0000000000000001E-3</c:v>
                </c:pt>
                <c:pt idx="413" formatCode="General">
                  <c:v>5.0000000000000001E-3</c:v>
                </c:pt>
                <c:pt idx="414" formatCode="General">
                  <c:v>5.0000000000000001E-3</c:v>
                </c:pt>
                <c:pt idx="415" formatCode="General">
                  <c:v>5.0000000000000001E-3</c:v>
                </c:pt>
                <c:pt idx="416" formatCode="General">
                  <c:v>5.0000000000000001E-3</c:v>
                </c:pt>
                <c:pt idx="417" formatCode="General">
                  <c:v>5.0000000000000001E-3</c:v>
                </c:pt>
                <c:pt idx="418" formatCode="General">
                  <c:v>5.0000000000000001E-3</c:v>
                </c:pt>
                <c:pt idx="419" formatCode="General">
                  <c:v>5.0000000000000001E-3</c:v>
                </c:pt>
                <c:pt idx="420" formatCode="General">
                  <c:v>5.0000000000000001E-3</c:v>
                </c:pt>
                <c:pt idx="421" formatCode="General">
                  <c:v>5.0000000000000001E-3</c:v>
                </c:pt>
                <c:pt idx="422" formatCode="General">
                  <c:v>6.0000000000000001E-3</c:v>
                </c:pt>
                <c:pt idx="423" formatCode="General">
                  <c:v>5.0000000000000001E-3</c:v>
                </c:pt>
                <c:pt idx="424" formatCode="General">
                  <c:v>5.0000000000000001E-3</c:v>
                </c:pt>
                <c:pt idx="425" formatCode="General">
                  <c:v>5.0000000000000001E-3</c:v>
                </c:pt>
                <c:pt idx="426" formatCode="General">
                  <c:v>6.0000000000000001E-3</c:v>
                </c:pt>
                <c:pt idx="427" formatCode="General">
                  <c:v>5.0000000000000001E-3</c:v>
                </c:pt>
                <c:pt idx="428" formatCode="General">
                  <c:v>5.0000000000000001E-3</c:v>
                </c:pt>
                <c:pt idx="429" formatCode="General">
                  <c:v>5.0000000000000001E-3</c:v>
                </c:pt>
                <c:pt idx="430" formatCode="General">
                  <c:v>5.0000000000000001E-3</c:v>
                </c:pt>
                <c:pt idx="431" formatCode="General">
                  <c:v>5.0000000000000001E-3</c:v>
                </c:pt>
                <c:pt idx="432" formatCode="General">
                  <c:v>5.0000000000000001E-3</c:v>
                </c:pt>
                <c:pt idx="433" formatCode="General">
                  <c:v>5.0000000000000001E-3</c:v>
                </c:pt>
                <c:pt idx="434" formatCode="General">
                  <c:v>5.0000000000000001E-3</c:v>
                </c:pt>
                <c:pt idx="435" formatCode="General">
                  <c:v>5.0000000000000001E-3</c:v>
                </c:pt>
                <c:pt idx="436" formatCode="General">
                  <c:v>5.0000000000000001E-3</c:v>
                </c:pt>
                <c:pt idx="437" formatCode="General">
                  <c:v>5.0000000000000001E-3</c:v>
                </c:pt>
                <c:pt idx="438" formatCode="General">
                  <c:v>5.0000000000000001E-3</c:v>
                </c:pt>
                <c:pt idx="439" formatCode="General">
                  <c:v>5.0000000000000001E-3</c:v>
                </c:pt>
                <c:pt idx="440" formatCode="General">
                  <c:v>5.0000000000000001E-3</c:v>
                </c:pt>
                <c:pt idx="441" formatCode="General">
                  <c:v>5.0000000000000001E-3</c:v>
                </c:pt>
                <c:pt idx="442" formatCode="General">
                  <c:v>6.0000000000000001E-3</c:v>
                </c:pt>
                <c:pt idx="443" formatCode="General">
                  <c:v>5.0000000000000001E-3</c:v>
                </c:pt>
                <c:pt idx="444" formatCode="General">
                  <c:v>5.0000000000000001E-3</c:v>
                </c:pt>
                <c:pt idx="445" formatCode="General">
                  <c:v>5.0000000000000001E-3</c:v>
                </c:pt>
                <c:pt idx="446" formatCode="General">
                  <c:v>5.0000000000000001E-3</c:v>
                </c:pt>
                <c:pt idx="447" formatCode="General">
                  <c:v>6.0000000000000001E-3</c:v>
                </c:pt>
                <c:pt idx="448" formatCode="General">
                  <c:v>5.0000000000000001E-3</c:v>
                </c:pt>
                <c:pt idx="449" formatCode="General">
                  <c:v>5.0000000000000001E-3</c:v>
                </c:pt>
                <c:pt idx="450" formatCode="General">
                  <c:v>5.0000000000000001E-3</c:v>
                </c:pt>
                <c:pt idx="451" formatCode="General">
                  <c:v>5.0000000000000001E-3</c:v>
                </c:pt>
                <c:pt idx="452" formatCode="General">
                  <c:v>5.0000000000000001E-3</c:v>
                </c:pt>
                <c:pt idx="453" formatCode="General">
                  <c:v>5.0000000000000001E-3</c:v>
                </c:pt>
                <c:pt idx="454" formatCode="General">
                  <c:v>5.0000000000000001E-3</c:v>
                </c:pt>
                <c:pt idx="455" formatCode="General">
                  <c:v>5.0000000000000001E-3</c:v>
                </c:pt>
                <c:pt idx="456" formatCode="General">
                  <c:v>5.0000000000000001E-3</c:v>
                </c:pt>
                <c:pt idx="457" formatCode="General">
                  <c:v>5.0000000000000001E-3</c:v>
                </c:pt>
                <c:pt idx="458" formatCode="General">
                  <c:v>5.0000000000000001E-3</c:v>
                </c:pt>
                <c:pt idx="459" formatCode="General">
                  <c:v>5.0000000000000001E-3</c:v>
                </c:pt>
                <c:pt idx="460" formatCode="General">
                  <c:v>5.0000000000000001E-3</c:v>
                </c:pt>
                <c:pt idx="461" formatCode="General">
                  <c:v>5.0000000000000001E-3</c:v>
                </c:pt>
                <c:pt idx="462" formatCode="General">
                  <c:v>5.0000000000000001E-3</c:v>
                </c:pt>
                <c:pt idx="463" formatCode="General">
                  <c:v>5.0000000000000001E-3</c:v>
                </c:pt>
                <c:pt idx="464" formatCode="General">
                  <c:v>5.0000000000000001E-3</c:v>
                </c:pt>
                <c:pt idx="466" formatCode="General">
                  <c:v>5.0000000000000001E-3</c:v>
                </c:pt>
                <c:pt idx="467" formatCode="General">
                  <c:v>5.0000000000000001E-3</c:v>
                </c:pt>
                <c:pt idx="468" formatCode="General">
                  <c:v>5.0000000000000001E-3</c:v>
                </c:pt>
                <c:pt idx="469" formatCode="General">
                  <c:v>5.0000000000000001E-3</c:v>
                </c:pt>
                <c:pt idx="470" formatCode="General">
                  <c:v>5.0000000000000001E-3</c:v>
                </c:pt>
                <c:pt idx="471" formatCode="General">
                  <c:v>6.0000000000000001E-3</c:v>
                </c:pt>
                <c:pt idx="472" formatCode="General">
                  <c:v>5.0000000000000001E-3</c:v>
                </c:pt>
                <c:pt idx="473" formatCode="General">
                  <c:v>5.0000000000000001E-3</c:v>
                </c:pt>
                <c:pt idx="474" formatCode="General">
                  <c:v>5.0000000000000001E-3</c:v>
                </c:pt>
                <c:pt idx="475" formatCode="General">
                  <c:v>5.0000000000000001E-3</c:v>
                </c:pt>
                <c:pt idx="476" formatCode="General">
                  <c:v>5.0000000000000001E-3</c:v>
                </c:pt>
                <c:pt idx="477" formatCode="General">
                  <c:v>5.0000000000000001E-3</c:v>
                </c:pt>
                <c:pt idx="478" formatCode="General">
                  <c:v>5.0000000000000001E-3</c:v>
                </c:pt>
                <c:pt idx="479" formatCode="General">
                  <c:v>5.0000000000000001E-3</c:v>
                </c:pt>
                <c:pt idx="480" formatCode="General">
                  <c:v>5.0000000000000001E-3</c:v>
                </c:pt>
                <c:pt idx="481" formatCode="General">
                  <c:v>5.0000000000000001E-3</c:v>
                </c:pt>
                <c:pt idx="482" formatCode="General">
                  <c:v>5.0000000000000001E-3</c:v>
                </c:pt>
                <c:pt idx="483" formatCode="General">
                  <c:v>5.0000000000000001E-3</c:v>
                </c:pt>
                <c:pt idx="484" formatCode="General">
                  <c:v>5.0000000000000001E-3</c:v>
                </c:pt>
                <c:pt idx="485" formatCode="General">
                  <c:v>5.0000000000000001E-3</c:v>
                </c:pt>
                <c:pt idx="486" formatCode="General">
                  <c:v>5.0000000000000001E-3</c:v>
                </c:pt>
                <c:pt idx="487" formatCode="General">
                  <c:v>6.0000000000000001E-3</c:v>
                </c:pt>
                <c:pt idx="488" formatCode="General">
                  <c:v>5.0000000000000001E-3</c:v>
                </c:pt>
                <c:pt idx="489" formatCode="General">
                  <c:v>5.0000000000000001E-3</c:v>
                </c:pt>
                <c:pt idx="490" formatCode="General">
                  <c:v>5.0000000000000001E-3</c:v>
                </c:pt>
                <c:pt idx="491" formatCode="General">
                  <c:v>5.0000000000000001E-3</c:v>
                </c:pt>
                <c:pt idx="492" formatCode="General">
                  <c:v>5.0000000000000001E-3</c:v>
                </c:pt>
                <c:pt idx="493" formatCode="General">
                  <c:v>5.0000000000000001E-3</c:v>
                </c:pt>
                <c:pt idx="494" formatCode="General">
                  <c:v>5.0000000000000001E-3</c:v>
                </c:pt>
                <c:pt idx="495" formatCode="General">
                  <c:v>5.0000000000000001E-3</c:v>
                </c:pt>
                <c:pt idx="496" formatCode="General">
                  <c:v>5.0000000000000001E-3</c:v>
                </c:pt>
                <c:pt idx="497" formatCode="General">
                  <c:v>5.0000000000000001E-3</c:v>
                </c:pt>
                <c:pt idx="498" formatCode="General">
                  <c:v>5.0000000000000001E-3</c:v>
                </c:pt>
                <c:pt idx="499" formatCode="General">
                  <c:v>5.0000000000000001E-3</c:v>
                </c:pt>
                <c:pt idx="500" formatCode="General">
                  <c:v>5.0000000000000001E-3</c:v>
                </c:pt>
                <c:pt idx="501" formatCode="General">
                  <c:v>5.0000000000000001E-3</c:v>
                </c:pt>
                <c:pt idx="502" formatCode="General">
                  <c:v>5.0000000000000001E-3</c:v>
                </c:pt>
                <c:pt idx="503" formatCode="General">
                  <c:v>5.0000000000000001E-3</c:v>
                </c:pt>
                <c:pt idx="504" formatCode="General">
                  <c:v>5.0000000000000001E-3</c:v>
                </c:pt>
                <c:pt idx="505" formatCode="General">
                  <c:v>5.0000000000000001E-3</c:v>
                </c:pt>
                <c:pt idx="506" formatCode="General">
                  <c:v>5.0000000000000001E-3</c:v>
                </c:pt>
                <c:pt idx="507" formatCode="General">
                  <c:v>5.0000000000000001E-3</c:v>
                </c:pt>
                <c:pt idx="508" formatCode="General">
                  <c:v>5.0000000000000001E-3</c:v>
                </c:pt>
                <c:pt idx="509" formatCode="General">
                  <c:v>5.0000000000000001E-3</c:v>
                </c:pt>
                <c:pt idx="510" formatCode="General">
                  <c:v>5.0000000000000001E-3</c:v>
                </c:pt>
                <c:pt idx="511" formatCode="General">
                  <c:v>6.0000000000000001E-3</c:v>
                </c:pt>
                <c:pt idx="512" formatCode="General">
                  <c:v>5.0000000000000001E-3</c:v>
                </c:pt>
                <c:pt idx="513" formatCode="General">
                  <c:v>5.0000000000000001E-3</c:v>
                </c:pt>
                <c:pt idx="514" formatCode="General">
                  <c:v>5.0000000000000001E-3</c:v>
                </c:pt>
                <c:pt idx="515" formatCode="General">
                  <c:v>5.0000000000000001E-3</c:v>
                </c:pt>
                <c:pt idx="516" formatCode="General">
                  <c:v>5.0000000000000001E-3</c:v>
                </c:pt>
                <c:pt idx="517" formatCode="General">
                  <c:v>5.0000000000000001E-3</c:v>
                </c:pt>
                <c:pt idx="518" formatCode="General">
                  <c:v>5.0000000000000001E-3</c:v>
                </c:pt>
                <c:pt idx="519" formatCode="General">
                  <c:v>5.0000000000000001E-3</c:v>
                </c:pt>
                <c:pt idx="520" formatCode="General">
                  <c:v>5.0000000000000001E-3</c:v>
                </c:pt>
                <c:pt idx="521" formatCode="General">
                  <c:v>6.0000000000000001E-3</c:v>
                </c:pt>
                <c:pt idx="522" formatCode="General">
                  <c:v>5.0000000000000001E-3</c:v>
                </c:pt>
                <c:pt idx="523" formatCode="General">
                  <c:v>5.0000000000000001E-3</c:v>
                </c:pt>
                <c:pt idx="524" formatCode="General">
                  <c:v>5.0000000000000001E-3</c:v>
                </c:pt>
                <c:pt idx="525" formatCode="General">
                  <c:v>5.0000000000000001E-3</c:v>
                </c:pt>
                <c:pt idx="526" formatCode="General">
                  <c:v>5.0000000000000001E-3</c:v>
                </c:pt>
                <c:pt idx="527" formatCode="General">
                  <c:v>5.0000000000000001E-3</c:v>
                </c:pt>
                <c:pt idx="528" formatCode="General">
                  <c:v>5.0000000000000001E-3</c:v>
                </c:pt>
                <c:pt idx="529" formatCode="General">
                  <c:v>5.0000000000000001E-3</c:v>
                </c:pt>
                <c:pt idx="530" formatCode="General">
                  <c:v>5.0000000000000001E-3</c:v>
                </c:pt>
                <c:pt idx="531" formatCode="General">
                  <c:v>5.0000000000000001E-3</c:v>
                </c:pt>
                <c:pt idx="532" formatCode="General">
                  <c:v>5.0000000000000001E-3</c:v>
                </c:pt>
                <c:pt idx="533" formatCode="General">
                  <c:v>5.0000000000000001E-3</c:v>
                </c:pt>
                <c:pt idx="534" formatCode="General">
                  <c:v>5.0000000000000001E-3</c:v>
                </c:pt>
                <c:pt idx="535" formatCode="General">
                  <c:v>5.0000000000000001E-3</c:v>
                </c:pt>
                <c:pt idx="536" formatCode="General">
                  <c:v>5.0000000000000001E-3</c:v>
                </c:pt>
                <c:pt idx="537" formatCode="General">
                  <c:v>5.0000000000000001E-3</c:v>
                </c:pt>
                <c:pt idx="538" formatCode="General">
                  <c:v>6.0000000000000001E-3</c:v>
                </c:pt>
                <c:pt idx="539" formatCode="General">
                  <c:v>5.0000000000000001E-3</c:v>
                </c:pt>
                <c:pt idx="540" formatCode="General">
                  <c:v>5.0000000000000001E-3</c:v>
                </c:pt>
                <c:pt idx="541" formatCode="General">
                  <c:v>5.0000000000000001E-3</c:v>
                </c:pt>
                <c:pt idx="542" formatCode="General">
                  <c:v>5.0000000000000001E-3</c:v>
                </c:pt>
                <c:pt idx="543" formatCode="General">
                  <c:v>5.0000000000000001E-3</c:v>
                </c:pt>
                <c:pt idx="544" formatCode="General">
                  <c:v>5.0000000000000001E-3</c:v>
                </c:pt>
                <c:pt idx="545" formatCode="General">
                  <c:v>5.0000000000000001E-3</c:v>
                </c:pt>
                <c:pt idx="546" formatCode="General">
                  <c:v>5.0000000000000001E-3</c:v>
                </c:pt>
                <c:pt idx="547" formatCode="General">
                  <c:v>5.0000000000000001E-3</c:v>
                </c:pt>
                <c:pt idx="548" formatCode="General">
                  <c:v>5.0000000000000001E-3</c:v>
                </c:pt>
                <c:pt idx="549" formatCode="General">
                  <c:v>5.0000000000000001E-3</c:v>
                </c:pt>
                <c:pt idx="550" formatCode="General">
                  <c:v>5.0000000000000001E-3</c:v>
                </c:pt>
                <c:pt idx="551" formatCode="General">
                  <c:v>5.0000000000000001E-3</c:v>
                </c:pt>
                <c:pt idx="552" formatCode="General">
                  <c:v>5.0000000000000001E-3</c:v>
                </c:pt>
                <c:pt idx="553" formatCode="General">
                  <c:v>5.0000000000000001E-3</c:v>
                </c:pt>
                <c:pt idx="554" formatCode="General">
                  <c:v>5.0000000000000001E-3</c:v>
                </c:pt>
                <c:pt idx="555" formatCode="General">
                  <c:v>5.0000000000000001E-3</c:v>
                </c:pt>
                <c:pt idx="556" formatCode="General">
                  <c:v>5.0000000000000001E-3</c:v>
                </c:pt>
                <c:pt idx="557" formatCode="General">
                  <c:v>6.0000000000000001E-3</c:v>
                </c:pt>
                <c:pt idx="558" formatCode="General">
                  <c:v>5.0000000000000001E-3</c:v>
                </c:pt>
                <c:pt idx="559" formatCode="General">
                  <c:v>5.0000000000000001E-3</c:v>
                </c:pt>
                <c:pt idx="560" formatCode="General">
                  <c:v>5.0000000000000001E-3</c:v>
                </c:pt>
                <c:pt idx="561" formatCode="General">
                  <c:v>5.0000000000000001E-3</c:v>
                </c:pt>
                <c:pt idx="562" formatCode="General">
                  <c:v>5.0000000000000001E-3</c:v>
                </c:pt>
                <c:pt idx="563" formatCode="General">
                  <c:v>5.0000000000000001E-3</c:v>
                </c:pt>
                <c:pt idx="564" formatCode="General">
                  <c:v>6.0000000000000001E-3</c:v>
                </c:pt>
                <c:pt idx="565" formatCode="General">
                  <c:v>5.0000000000000001E-3</c:v>
                </c:pt>
                <c:pt idx="566" formatCode="General">
                  <c:v>5.0000000000000001E-3</c:v>
                </c:pt>
                <c:pt idx="567" formatCode="General">
                  <c:v>5.0000000000000001E-3</c:v>
                </c:pt>
                <c:pt idx="568" formatCode="General">
                  <c:v>5.0000000000000001E-3</c:v>
                </c:pt>
                <c:pt idx="569" formatCode="General">
                  <c:v>6.0000000000000001E-3</c:v>
                </c:pt>
                <c:pt idx="570" formatCode="General">
                  <c:v>6.0000000000000001E-3</c:v>
                </c:pt>
                <c:pt idx="571" formatCode="General">
                  <c:v>7.0000000000000001E-3</c:v>
                </c:pt>
                <c:pt idx="572" formatCode="General">
                  <c:v>5.0000000000000001E-3</c:v>
                </c:pt>
                <c:pt idx="573" formatCode="General">
                  <c:v>5.0000000000000001E-3</c:v>
                </c:pt>
                <c:pt idx="574" formatCode="General">
                  <c:v>5.0000000000000001E-3</c:v>
                </c:pt>
                <c:pt idx="575" formatCode="General">
                  <c:v>5.0000000000000001E-3</c:v>
                </c:pt>
                <c:pt idx="576" formatCode="General">
                  <c:v>5.0000000000000001E-3</c:v>
                </c:pt>
                <c:pt idx="577" formatCode="General">
                  <c:v>5.0000000000000001E-3</c:v>
                </c:pt>
                <c:pt idx="578" formatCode="General">
                  <c:v>5.0000000000000001E-3</c:v>
                </c:pt>
                <c:pt idx="579" formatCode="General">
                  <c:v>5.0000000000000001E-3</c:v>
                </c:pt>
                <c:pt idx="580" formatCode="General">
                  <c:v>5.0000000000000001E-3</c:v>
                </c:pt>
                <c:pt idx="581" formatCode="General">
                  <c:v>5.0000000000000001E-3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6ACE-43FD-A4DD-5C123FF859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61923344"/>
        <c:axId val="1"/>
      </c:scatterChart>
      <c:dateAx>
        <c:axId val="1561923344"/>
        <c:scaling>
          <c:orientation val="minMax"/>
          <c:max val="46023"/>
          <c:min val="38353"/>
        </c:scaling>
        <c:delete val="0"/>
        <c:axPos val="b"/>
        <c:numFmt formatCode="[$-C0A]mmm\-yy;@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"/>
        <c:crosses val="autoZero"/>
        <c:auto val="0"/>
        <c:lblOffset val="100"/>
        <c:baseTimeUnit val="days"/>
        <c:majorUnit val="1"/>
        <c:majorTimeUnit val="years"/>
        <c:minorUnit val="13"/>
        <c:minorTimeUnit val="days"/>
      </c:dateAx>
      <c:valAx>
        <c:axId val="1"/>
        <c:scaling>
          <c:orientation val="minMax"/>
          <c:max val="2.0000000000000004E-2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8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CL"/>
                  <a:t>Molibdeno Total</a:t>
                </a:r>
                <a:r>
                  <a:rPr lang="es-CL" baseline="0"/>
                  <a:t> </a:t>
                </a:r>
                <a:r>
                  <a:rPr lang="es-CL"/>
                  <a:t>(mg/l)</a:t>
                </a:r>
              </a:p>
            </c:rich>
          </c:tx>
          <c:layout>
            <c:manualLayout>
              <c:xMode val="edge"/>
              <c:yMode val="edge"/>
              <c:x val="2.1834148054913211E-2"/>
              <c:y val="0.29302921517681824"/>
            </c:manualLayout>
          </c:layout>
          <c:overlay val="0"/>
          <c:spPr>
            <a:noFill/>
            <a:ln w="25400">
              <a:noFill/>
            </a:ln>
          </c:spPr>
        </c:title>
        <c:numFmt formatCode="0.000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561923344"/>
        <c:crosses val="autoZero"/>
        <c:crossBetween val="between"/>
      </c:valAx>
      <c:spPr>
        <a:solidFill>
          <a:schemeClr val="bg1"/>
        </a:solidFill>
        <a:ln w="12700">
          <a:solidFill>
            <a:srgbClr val="808080"/>
          </a:solidFill>
          <a:prstDash val="solid"/>
        </a:ln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25700668926800818"/>
          <c:y val="0.87482992022618788"/>
          <c:w val="0.484864326903375"/>
          <c:h val="8.8654673833277187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  <a:effectLst>
          <a:outerShdw dist="35921" dir="2700000" algn="br">
            <a:srgbClr val="000000"/>
          </a:outerShdw>
        </a:effectLst>
      </c:spPr>
      <c:txPr>
        <a:bodyPr/>
        <a:lstStyle/>
        <a:p>
          <a:pPr>
            <a:defRPr sz="9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CL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CL" sz="1000"/>
              <a:t>Pozo</a:t>
            </a:r>
            <a:r>
              <a:rPr lang="es-CL" sz="1000" baseline="0"/>
              <a:t> </a:t>
            </a:r>
            <a:r>
              <a:rPr lang="es-CL" sz="1000"/>
              <a:t>Aguas Abajo Muro Tranque Mauro (SM7-3).</a:t>
            </a:r>
          </a:p>
        </c:rich>
      </c:tx>
      <c:layout>
        <c:manualLayout>
          <c:xMode val="edge"/>
          <c:yMode val="edge"/>
          <c:x val="0.20715424435161872"/>
          <c:y val="3.7920523092508172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3639364121098987"/>
          <c:y val="0.13854581630504384"/>
          <c:w val="0.82197121724671751"/>
          <c:h val="0.5753216527210443"/>
        </c:manualLayout>
      </c:layout>
      <c:lineChart>
        <c:grouping val="standard"/>
        <c:varyColors val="0"/>
        <c:ser>
          <c:idx val="0"/>
          <c:order val="1"/>
          <c:tx>
            <c:strRef>
              <c:f>'SM 7-3'!$G$1</c:f>
              <c:strCache>
                <c:ptCount val="1"/>
                <c:pt idx="0">
                  <c:v>Límite Referencial NCh1133 Coliformes Fecales = 1000 (NMP/100ml)</c:v>
                </c:pt>
              </c:strCache>
            </c:strRef>
          </c:tx>
          <c:spPr>
            <a:ln w="28575">
              <a:noFill/>
            </a:ln>
          </c:spPr>
          <c:marker>
            <c:symbol val="none"/>
          </c:marker>
          <c:cat>
            <c:numRef>
              <c:f>'SM 7-3'!$A$2:$A$583</c:f>
              <c:numCache>
                <c:formatCode>[$-C0A]mmm\-yy;@</c:formatCode>
                <c:ptCount val="582"/>
                <c:pt idx="0">
                  <c:v>38461</c:v>
                </c:pt>
                <c:pt idx="1">
                  <c:v>38488</c:v>
                </c:pt>
                <c:pt idx="2">
                  <c:v>38531</c:v>
                </c:pt>
                <c:pt idx="3">
                  <c:v>38545</c:v>
                </c:pt>
                <c:pt idx="4">
                  <c:v>38569</c:v>
                </c:pt>
                <c:pt idx="5">
                  <c:v>38617</c:v>
                </c:pt>
                <c:pt idx="6">
                  <c:v>38642</c:v>
                </c:pt>
                <c:pt idx="7">
                  <c:v>38663</c:v>
                </c:pt>
                <c:pt idx="8">
                  <c:v>38701</c:v>
                </c:pt>
                <c:pt idx="9">
                  <c:v>38726</c:v>
                </c:pt>
                <c:pt idx="10">
                  <c:v>38762</c:v>
                </c:pt>
                <c:pt idx="11">
                  <c:v>38790</c:v>
                </c:pt>
                <c:pt idx="12">
                  <c:v>38817</c:v>
                </c:pt>
                <c:pt idx="13">
                  <c:v>38868</c:v>
                </c:pt>
                <c:pt idx="14">
                  <c:v>38958</c:v>
                </c:pt>
                <c:pt idx="15">
                  <c:v>39000</c:v>
                </c:pt>
                <c:pt idx="16">
                  <c:v>39160</c:v>
                </c:pt>
                <c:pt idx="17">
                  <c:v>39183</c:v>
                </c:pt>
                <c:pt idx="18">
                  <c:v>39225</c:v>
                </c:pt>
                <c:pt idx="19">
                  <c:v>39246</c:v>
                </c:pt>
                <c:pt idx="20">
                  <c:v>39294</c:v>
                </c:pt>
                <c:pt idx="21">
                  <c:v>39307</c:v>
                </c:pt>
                <c:pt idx="22">
                  <c:v>39335</c:v>
                </c:pt>
                <c:pt idx="23">
                  <c:v>39363</c:v>
                </c:pt>
                <c:pt idx="24">
                  <c:v>39416</c:v>
                </c:pt>
                <c:pt idx="25">
                  <c:v>39444</c:v>
                </c:pt>
                <c:pt idx="26">
                  <c:v>39470</c:v>
                </c:pt>
                <c:pt idx="27">
                  <c:v>39497</c:v>
                </c:pt>
                <c:pt idx="28">
                  <c:v>39521</c:v>
                </c:pt>
                <c:pt idx="29">
                  <c:v>39556</c:v>
                </c:pt>
                <c:pt idx="30">
                  <c:v>39590</c:v>
                </c:pt>
                <c:pt idx="31">
                  <c:v>39602</c:v>
                </c:pt>
                <c:pt idx="32">
                  <c:v>39653</c:v>
                </c:pt>
                <c:pt idx="33">
                  <c:v>39679</c:v>
                </c:pt>
                <c:pt idx="34">
                  <c:v>39720</c:v>
                </c:pt>
                <c:pt idx="35">
                  <c:v>39736</c:v>
                </c:pt>
                <c:pt idx="36">
                  <c:v>39763</c:v>
                </c:pt>
                <c:pt idx="37">
                  <c:v>39798</c:v>
                </c:pt>
                <c:pt idx="38">
                  <c:v>39842</c:v>
                </c:pt>
                <c:pt idx="39">
                  <c:v>39854</c:v>
                </c:pt>
                <c:pt idx="40">
                  <c:v>39895</c:v>
                </c:pt>
                <c:pt idx="41">
                  <c:v>39905</c:v>
                </c:pt>
                <c:pt idx="42">
                  <c:v>39950</c:v>
                </c:pt>
                <c:pt idx="43">
                  <c:v>39969</c:v>
                </c:pt>
                <c:pt idx="44">
                  <c:v>40020</c:v>
                </c:pt>
                <c:pt idx="45">
                  <c:v>40036</c:v>
                </c:pt>
                <c:pt idx="46">
                  <c:v>40069</c:v>
                </c:pt>
                <c:pt idx="47">
                  <c:v>40098</c:v>
                </c:pt>
                <c:pt idx="48">
                  <c:v>40129</c:v>
                </c:pt>
                <c:pt idx="49">
                  <c:v>40175</c:v>
                </c:pt>
                <c:pt idx="50">
                  <c:v>40206</c:v>
                </c:pt>
                <c:pt idx="51">
                  <c:v>40262</c:v>
                </c:pt>
                <c:pt idx="52">
                  <c:v>40281</c:v>
                </c:pt>
                <c:pt idx="53">
                  <c:v>40314</c:v>
                </c:pt>
                <c:pt idx="54">
                  <c:v>40343</c:v>
                </c:pt>
                <c:pt idx="55">
                  <c:v>40368</c:v>
                </c:pt>
                <c:pt idx="56">
                  <c:v>40413</c:v>
                </c:pt>
                <c:pt idx="57">
                  <c:v>40449</c:v>
                </c:pt>
                <c:pt idx="58">
                  <c:v>40482</c:v>
                </c:pt>
                <c:pt idx="59">
                  <c:v>40511</c:v>
                </c:pt>
                <c:pt idx="60">
                  <c:v>40524</c:v>
                </c:pt>
                <c:pt idx="61">
                  <c:v>40556</c:v>
                </c:pt>
                <c:pt idx="62">
                  <c:v>40602</c:v>
                </c:pt>
                <c:pt idx="63">
                  <c:v>40631</c:v>
                </c:pt>
                <c:pt idx="64">
                  <c:v>40650</c:v>
                </c:pt>
                <c:pt idx="65">
                  <c:v>40690</c:v>
                </c:pt>
                <c:pt idx="66">
                  <c:v>40722</c:v>
                </c:pt>
                <c:pt idx="67">
                  <c:v>40750</c:v>
                </c:pt>
                <c:pt idx="68">
                  <c:v>40772</c:v>
                </c:pt>
                <c:pt idx="69">
                  <c:v>40795</c:v>
                </c:pt>
                <c:pt idx="70">
                  <c:v>40843</c:v>
                </c:pt>
                <c:pt idx="71">
                  <c:v>40857</c:v>
                </c:pt>
                <c:pt idx="72">
                  <c:v>40897</c:v>
                </c:pt>
                <c:pt idx="73">
                  <c:v>40932</c:v>
                </c:pt>
                <c:pt idx="74">
                  <c:v>40961</c:v>
                </c:pt>
                <c:pt idx="75">
                  <c:v>40997</c:v>
                </c:pt>
                <c:pt idx="76">
                  <c:v>41012</c:v>
                </c:pt>
                <c:pt idx="77">
                  <c:v>41032</c:v>
                </c:pt>
                <c:pt idx="78">
                  <c:v>41068</c:v>
                </c:pt>
                <c:pt idx="79">
                  <c:v>41094</c:v>
                </c:pt>
                <c:pt idx="80">
                  <c:v>41145</c:v>
                </c:pt>
                <c:pt idx="81">
                  <c:v>41174</c:v>
                </c:pt>
                <c:pt idx="82">
                  <c:v>41188</c:v>
                </c:pt>
                <c:pt idx="83">
                  <c:v>41243</c:v>
                </c:pt>
                <c:pt idx="84">
                  <c:v>41255</c:v>
                </c:pt>
                <c:pt idx="85">
                  <c:v>41283</c:v>
                </c:pt>
                <c:pt idx="86">
                  <c:v>41311</c:v>
                </c:pt>
                <c:pt idx="87">
                  <c:v>41340</c:v>
                </c:pt>
                <c:pt idx="88">
                  <c:v>41382</c:v>
                </c:pt>
                <c:pt idx="89">
                  <c:v>41397</c:v>
                </c:pt>
                <c:pt idx="90">
                  <c:v>41437</c:v>
                </c:pt>
                <c:pt idx="91">
                  <c:v>41482</c:v>
                </c:pt>
                <c:pt idx="92">
                  <c:v>41494</c:v>
                </c:pt>
                <c:pt idx="93">
                  <c:v>41522</c:v>
                </c:pt>
                <c:pt idx="94">
                  <c:v>41563</c:v>
                </c:pt>
                <c:pt idx="95">
                  <c:v>41581</c:v>
                </c:pt>
                <c:pt idx="96">
                  <c:v>41612</c:v>
                </c:pt>
                <c:pt idx="97">
                  <c:v>41646</c:v>
                </c:pt>
                <c:pt idx="98">
                  <c:v>41675</c:v>
                </c:pt>
                <c:pt idx="99">
                  <c:v>41719</c:v>
                </c:pt>
                <c:pt idx="100">
                  <c:v>41746</c:v>
                </c:pt>
                <c:pt idx="101">
                  <c:v>41773</c:v>
                </c:pt>
                <c:pt idx="102">
                  <c:v>41800</c:v>
                </c:pt>
                <c:pt idx="103">
                  <c:v>41850</c:v>
                </c:pt>
                <c:pt idx="104">
                  <c:v>41856</c:v>
                </c:pt>
                <c:pt idx="105">
                  <c:v>41885</c:v>
                </c:pt>
                <c:pt idx="106">
                  <c:v>41924</c:v>
                </c:pt>
                <c:pt idx="107">
                  <c:v>41967</c:v>
                </c:pt>
                <c:pt idx="108">
                  <c:v>41978</c:v>
                </c:pt>
                <c:pt idx="109">
                  <c:v>42007</c:v>
                </c:pt>
                <c:pt idx="110">
                  <c:v>42048</c:v>
                </c:pt>
                <c:pt idx="111">
                  <c:v>42077</c:v>
                </c:pt>
                <c:pt idx="112">
                  <c:v>42105</c:v>
                </c:pt>
                <c:pt idx="113">
                  <c:v>42133</c:v>
                </c:pt>
                <c:pt idx="114">
                  <c:v>42161</c:v>
                </c:pt>
                <c:pt idx="115">
                  <c:v>42216</c:v>
                </c:pt>
                <c:pt idx="116">
                  <c:v>42242</c:v>
                </c:pt>
                <c:pt idx="117">
                  <c:v>42272</c:v>
                </c:pt>
                <c:pt idx="118">
                  <c:v>42287</c:v>
                </c:pt>
                <c:pt idx="119">
                  <c:v>42314</c:v>
                </c:pt>
                <c:pt idx="120">
                  <c:v>42356</c:v>
                </c:pt>
                <c:pt idx="121">
                  <c:v>42374</c:v>
                </c:pt>
                <c:pt idx="122">
                  <c:v>42409</c:v>
                </c:pt>
                <c:pt idx="123">
                  <c:v>42440</c:v>
                </c:pt>
                <c:pt idx="124">
                  <c:v>42468</c:v>
                </c:pt>
                <c:pt idx="125">
                  <c:v>42511</c:v>
                </c:pt>
                <c:pt idx="126">
                  <c:v>42547</c:v>
                </c:pt>
                <c:pt idx="127">
                  <c:v>42577</c:v>
                </c:pt>
                <c:pt idx="128">
                  <c:v>42591</c:v>
                </c:pt>
                <c:pt idx="129">
                  <c:v>42619</c:v>
                </c:pt>
                <c:pt idx="130">
                  <c:v>42662</c:v>
                </c:pt>
                <c:pt idx="131">
                  <c:v>42676</c:v>
                </c:pt>
                <c:pt idx="132">
                  <c:v>42685</c:v>
                </c:pt>
                <c:pt idx="133">
                  <c:v>42689</c:v>
                </c:pt>
                <c:pt idx="134">
                  <c:v>42696</c:v>
                </c:pt>
                <c:pt idx="135">
                  <c:v>42704</c:v>
                </c:pt>
                <c:pt idx="136">
                  <c:v>42710</c:v>
                </c:pt>
                <c:pt idx="137">
                  <c:v>42717</c:v>
                </c:pt>
                <c:pt idx="138">
                  <c:v>42724</c:v>
                </c:pt>
                <c:pt idx="139">
                  <c:v>42731</c:v>
                </c:pt>
                <c:pt idx="140">
                  <c:v>42733</c:v>
                </c:pt>
                <c:pt idx="141">
                  <c:v>42738</c:v>
                </c:pt>
                <c:pt idx="142">
                  <c:v>42745</c:v>
                </c:pt>
                <c:pt idx="143">
                  <c:v>42752</c:v>
                </c:pt>
                <c:pt idx="144">
                  <c:v>42760</c:v>
                </c:pt>
                <c:pt idx="145">
                  <c:v>42767</c:v>
                </c:pt>
                <c:pt idx="146">
                  <c:v>42773</c:v>
                </c:pt>
                <c:pt idx="147">
                  <c:v>42780</c:v>
                </c:pt>
                <c:pt idx="148">
                  <c:v>42788</c:v>
                </c:pt>
                <c:pt idx="149">
                  <c:v>42795</c:v>
                </c:pt>
                <c:pt idx="150">
                  <c:v>42801</c:v>
                </c:pt>
                <c:pt idx="151">
                  <c:v>42808</c:v>
                </c:pt>
                <c:pt idx="152">
                  <c:v>42815</c:v>
                </c:pt>
                <c:pt idx="153">
                  <c:v>42823</c:v>
                </c:pt>
                <c:pt idx="154">
                  <c:v>42829</c:v>
                </c:pt>
                <c:pt idx="155">
                  <c:v>42836</c:v>
                </c:pt>
                <c:pt idx="156">
                  <c:v>42844</c:v>
                </c:pt>
                <c:pt idx="157">
                  <c:v>42850</c:v>
                </c:pt>
                <c:pt idx="158">
                  <c:v>42857</c:v>
                </c:pt>
                <c:pt idx="159">
                  <c:v>42864</c:v>
                </c:pt>
                <c:pt idx="160">
                  <c:v>42868</c:v>
                </c:pt>
                <c:pt idx="161">
                  <c:v>42871</c:v>
                </c:pt>
                <c:pt idx="162">
                  <c:v>42878</c:v>
                </c:pt>
                <c:pt idx="163">
                  <c:v>42885</c:v>
                </c:pt>
                <c:pt idx="164">
                  <c:v>42892</c:v>
                </c:pt>
                <c:pt idx="165">
                  <c:v>42899</c:v>
                </c:pt>
                <c:pt idx="166">
                  <c:v>42906</c:v>
                </c:pt>
                <c:pt idx="167">
                  <c:v>42915</c:v>
                </c:pt>
                <c:pt idx="168">
                  <c:v>42922</c:v>
                </c:pt>
                <c:pt idx="169">
                  <c:v>42927</c:v>
                </c:pt>
                <c:pt idx="170">
                  <c:v>42934</c:v>
                </c:pt>
                <c:pt idx="171">
                  <c:v>42942</c:v>
                </c:pt>
                <c:pt idx="172">
                  <c:v>42948</c:v>
                </c:pt>
                <c:pt idx="173">
                  <c:v>42957</c:v>
                </c:pt>
                <c:pt idx="174">
                  <c:v>42962</c:v>
                </c:pt>
                <c:pt idx="175">
                  <c:v>42969</c:v>
                </c:pt>
                <c:pt idx="176">
                  <c:v>42977</c:v>
                </c:pt>
                <c:pt idx="177">
                  <c:v>42983</c:v>
                </c:pt>
                <c:pt idx="178">
                  <c:v>42990</c:v>
                </c:pt>
                <c:pt idx="179">
                  <c:v>42997</c:v>
                </c:pt>
                <c:pt idx="180">
                  <c:v>43012</c:v>
                </c:pt>
                <c:pt idx="181">
                  <c:v>43018</c:v>
                </c:pt>
                <c:pt idx="182">
                  <c:v>43026</c:v>
                </c:pt>
                <c:pt idx="183">
                  <c:v>43033</c:v>
                </c:pt>
                <c:pt idx="184">
                  <c:v>43040</c:v>
                </c:pt>
                <c:pt idx="185">
                  <c:v>43047</c:v>
                </c:pt>
                <c:pt idx="186">
                  <c:v>43054</c:v>
                </c:pt>
                <c:pt idx="187">
                  <c:v>43060</c:v>
                </c:pt>
                <c:pt idx="188">
                  <c:v>43069</c:v>
                </c:pt>
                <c:pt idx="189">
                  <c:v>43077</c:v>
                </c:pt>
                <c:pt idx="190">
                  <c:v>43081</c:v>
                </c:pt>
                <c:pt idx="191">
                  <c:v>43088</c:v>
                </c:pt>
                <c:pt idx="192">
                  <c:v>43096</c:v>
                </c:pt>
                <c:pt idx="193">
                  <c:v>43104</c:v>
                </c:pt>
                <c:pt idx="194">
                  <c:v>43109</c:v>
                </c:pt>
                <c:pt idx="195">
                  <c:v>43116</c:v>
                </c:pt>
                <c:pt idx="196">
                  <c:v>43124</c:v>
                </c:pt>
                <c:pt idx="197">
                  <c:v>43131</c:v>
                </c:pt>
                <c:pt idx="198">
                  <c:v>43137</c:v>
                </c:pt>
                <c:pt idx="199">
                  <c:v>43146</c:v>
                </c:pt>
                <c:pt idx="200">
                  <c:v>43151</c:v>
                </c:pt>
                <c:pt idx="201">
                  <c:v>43159</c:v>
                </c:pt>
                <c:pt idx="202">
                  <c:v>43165</c:v>
                </c:pt>
                <c:pt idx="203">
                  <c:v>43172</c:v>
                </c:pt>
                <c:pt idx="204">
                  <c:v>43179</c:v>
                </c:pt>
                <c:pt idx="205">
                  <c:v>43187</c:v>
                </c:pt>
                <c:pt idx="206">
                  <c:v>43193</c:v>
                </c:pt>
                <c:pt idx="207">
                  <c:v>43201</c:v>
                </c:pt>
                <c:pt idx="208">
                  <c:v>43208</c:v>
                </c:pt>
                <c:pt idx="209">
                  <c:v>43215</c:v>
                </c:pt>
                <c:pt idx="210">
                  <c:v>43221</c:v>
                </c:pt>
                <c:pt idx="211">
                  <c:v>43228</c:v>
                </c:pt>
                <c:pt idx="212">
                  <c:v>43235</c:v>
                </c:pt>
                <c:pt idx="213">
                  <c:v>43243</c:v>
                </c:pt>
                <c:pt idx="214">
                  <c:v>43252</c:v>
                </c:pt>
                <c:pt idx="215">
                  <c:v>43257</c:v>
                </c:pt>
                <c:pt idx="216">
                  <c:v>43263</c:v>
                </c:pt>
                <c:pt idx="217">
                  <c:v>43271</c:v>
                </c:pt>
                <c:pt idx="218">
                  <c:v>43278</c:v>
                </c:pt>
                <c:pt idx="219">
                  <c:v>43284</c:v>
                </c:pt>
                <c:pt idx="220">
                  <c:v>43291</c:v>
                </c:pt>
                <c:pt idx="221">
                  <c:v>43298</c:v>
                </c:pt>
                <c:pt idx="222">
                  <c:v>43306</c:v>
                </c:pt>
                <c:pt idx="223">
                  <c:v>43313</c:v>
                </c:pt>
                <c:pt idx="224">
                  <c:v>43319</c:v>
                </c:pt>
                <c:pt idx="225">
                  <c:v>43327</c:v>
                </c:pt>
                <c:pt idx="226">
                  <c:v>43333</c:v>
                </c:pt>
                <c:pt idx="227">
                  <c:v>43341</c:v>
                </c:pt>
                <c:pt idx="228">
                  <c:v>43347</c:v>
                </c:pt>
                <c:pt idx="229">
                  <c:v>43354</c:v>
                </c:pt>
                <c:pt idx="230">
                  <c:v>43363</c:v>
                </c:pt>
                <c:pt idx="231">
                  <c:v>43369</c:v>
                </c:pt>
                <c:pt idx="232">
                  <c:v>43376</c:v>
                </c:pt>
                <c:pt idx="233">
                  <c:v>43382</c:v>
                </c:pt>
                <c:pt idx="234">
                  <c:v>43389</c:v>
                </c:pt>
                <c:pt idx="235">
                  <c:v>43396</c:v>
                </c:pt>
                <c:pt idx="236">
                  <c:v>43403</c:v>
                </c:pt>
                <c:pt idx="237">
                  <c:v>43410</c:v>
                </c:pt>
                <c:pt idx="238">
                  <c:v>43417</c:v>
                </c:pt>
                <c:pt idx="239">
                  <c:v>43424</c:v>
                </c:pt>
                <c:pt idx="240">
                  <c:v>43432</c:v>
                </c:pt>
                <c:pt idx="241">
                  <c:v>43439</c:v>
                </c:pt>
                <c:pt idx="242">
                  <c:v>43445</c:v>
                </c:pt>
                <c:pt idx="243">
                  <c:v>43452</c:v>
                </c:pt>
                <c:pt idx="244">
                  <c:v>43460</c:v>
                </c:pt>
                <c:pt idx="245">
                  <c:v>43467</c:v>
                </c:pt>
                <c:pt idx="246">
                  <c:v>43473</c:v>
                </c:pt>
                <c:pt idx="247">
                  <c:v>43480</c:v>
                </c:pt>
                <c:pt idx="248">
                  <c:v>43487</c:v>
                </c:pt>
                <c:pt idx="249">
                  <c:v>43495</c:v>
                </c:pt>
                <c:pt idx="250">
                  <c:v>43501</c:v>
                </c:pt>
                <c:pt idx="251">
                  <c:v>43509</c:v>
                </c:pt>
                <c:pt idx="252">
                  <c:v>43515</c:v>
                </c:pt>
                <c:pt idx="253">
                  <c:v>43522</c:v>
                </c:pt>
                <c:pt idx="254">
                  <c:v>43529</c:v>
                </c:pt>
                <c:pt idx="255">
                  <c:v>43536</c:v>
                </c:pt>
                <c:pt idx="256">
                  <c:v>43543</c:v>
                </c:pt>
                <c:pt idx="257">
                  <c:v>43550</c:v>
                </c:pt>
                <c:pt idx="258">
                  <c:v>43557</c:v>
                </c:pt>
                <c:pt idx="259">
                  <c:v>43564</c:v>
                </c:pt>
                <c:pt idx="260">
                  <c:v>43571</c:v>
                </c:pt>
                <c:pt idx="261">
                  <c:v>43579</c:v>
                </c:pt>
                <c:pt idx="262">
                  <c:v>43586</c:v>
                </c:pt>
                <c:pt idx="263">
                  <c:v>43592</c:v>
                </c:pt>
                <c:pt idx="264">
                  <c:v>43600</c:v>
                </c:pt>
                <c:pt idx="265">
                  <c:v>43607</c:v>
                </c:pt>
                <c:pt idx="266">
                  <c:v>43614</c:v>
                </c:pt>
                <c:pt idx="267">
                  <c:v>43620</c:v>
                </c:pt>
                <c:pt idx="268">
                  <c:v>43627</c:v>
                </c:pt>
                <c:pt idx="269">
                  <c:v>43634</c:v>
                </c:pt>
                <c:pt idx="270">
                  <c:v>43641</c:v>
                </c:pt>
                <c:pt idx="271">
                  <c:v>43649</c:v>
                </c:pt>
                <c:pt idx="272">
                  <c:v>43656</c:v>
                </c:pt>
                <c:pt idx="273">
                  <c:v>43663</c:v>
                </c:pt>
                <c:pt idx="274">
                  <c:v>43671</c:v>
                </c:pt>
                <c:pt idx="275">
                  <c:v>43678</c:v>
                </c:pt>
                <c:pt idx="276">
                  <c:v>43684</c:v>
                </c:pt>
                <c:pt idx="277">
                  <c:v>43692</c:v>
                </c:pt>
                <c:pt idx="278">
                  <c:v>43698</c:v>
                </c:pt>
                <c:pt idx="279">
                  <c:v>43706</c:v>
                </c:pt>
                <c:pt idx="280">
                  <c:v>43712</c:v>
                </c:pt>
                <c:pt idx="281">
                  <c:v>43719</c:v>
                </c:pt>
                <c:pt idx="282">
                  <c:v>43728</c:v>
                </c:pt>
                <c:pt idx="283">
                  <c:v>43734</c:v>
                </c:pt>
                <c:pt idx="284">
                  <c:v>43741</c:v>
                </c:pt>
                <c:pt idx="285">
                  <c:v>43747</c:v>
                </c:pt>
                <c:pt idx="286">
                  <c:v>43754</c:v>
                </c:pt>
                <c:pt idx="287">
                  <c:v>43761</c:v>
                </c:pt>
                <c:pt idx="288">
                  <c:v>43768</c:v>
                </c:pt>
                <c:pt idx="289">
                  <c:v>43775</c:v>
                </c:pt>
                <c:pt idx="290">
                  <c:v>43782</c:v>
                </c:pt>
                <c:pt idx="291">
                  <c:v>43789</c:v>
                </c:pt>
                <c:pt idx="292">
                  <c:v>43797</c:v>
                </c:pt>
                <c:pt idx="293">
                  <c:v>43804</c:v>
                </c:pt>
                <c:pt idx="294">
                  <c:v>43810</c:v>
                </c:pt>
                <c:pt idx="295">
                  <c:v>43817</c:v>
                </c:pt>
                <c:pt idx="296">
                  <c:v>43825</c:v>
                </c:pt>
                <c:pt idx="297">
                  <c:v>43832</c:v>
                </c:pt>
                <c:pt idx="298">
                  <c:v>43839</c:v>
                </c:pt>
                <c:pt idx="299">
                  <c:v>43845</c:v>
                </c:pt>
                <c:pt idx="300">
                  <c:v>43852</c:v>
                </c:pt>
                <c:pt idx="301">
                  <c:v>43859</c:v>
                </c:pt>
                <c:pt idx="302">
                  <c:v>43866</c:v>
                </c:pt>
                <c:pt idx="303">
                  <c:v>43872</c:v>
                </c:pt>
                <c:pt idx="304">
                  <c:v>43879</c:v>
                </c:pt>
                <c:pt idx="305">
                  <c:v>43888</c:v>
                </c:pt>
                <c:pt idx="306">
                  <c:v>43894</c:v>
                </c:pt>
                <c:pt idx="307">
                  <c:v>43901</c:v>
                </c:pt>
                <c:pt idx="308">
                  <c:v>43908</c:v>
                </c:pt>
                <c:pt idx="309">
                  <c:v>43914</c:v>
                </c:pt>
                <c:pt idx="310">
                  <c:v>43922</c:v>
                </c:pt>
                <c:pt idx="311">
                  <c:v>43930</c:v>
                </c:pt>
                <c:pt idx="312">
                  <c:v>43936</c:v>
                </c:pt>
                <c:pt idx="313">
                  <c:v>43943</c:v>
                </c:pt>
                <c:pt idx="314">
                  <c:v>43950</c:v>
                </c:pt>
                <c:pt idx="315">
                  <c:v>43957</c:v>
                </c:pt>
                <c:pt idx="316">
                  <c:v>43966</c:v>
                </c:pt>
                <c:pt idx="317">
                  <c:v>43973</c:v>
                </c:pt>
                <c:pt idx="318">
                  <c:v>43980</c:v>
                </c:pt>
                <c:pt idx="319">
                  <c:v>43987</c:v>
                </c:pt>
                <c:pt idx="320">
                  <c:v>43992</c:v>
                </c:pt>
                <c:pt idx="321">
                  <c:v>44001</c:v>
                </c:pt>
                <c:pt idx="322">
                  <c:v>44006</c:v>
                </c:pt>
                <c:pt idx="323">
                  <c:v>44013</c:v>
                </c:pt>
                <c:pt idx="324">
                  <c:v>44021</c:v>
                </c:pt>
                <c:pt idx="325">
                  <c:v>44027</c:v>
                </c:pt>
                <c:pt idx="326">
                  <c:v>44034</c:v>
                </c:pt>
                <c:pt idx="327">
                  <c:v>44041</c:v>
                </c:pt>
                <c:pt idx="328">
                  <c:v>44048</c:v>
                </c:pt>
                <c:pt idx="329">
                  <c:v>44055</c:v>
                </c:pt>
                <c:pt idx="330">
                  <c:v>44062</c:v>
                </c:pt>
                <c:pt idx="331">
                  <c:v>44069</c:v>
                </c:pt>
                <c:pt idx="332">
                  <c:v>44076</c:v>
                </c:pt>
                <c:pt idx="333">
                  <c:v>44083</c:v>
                </c:pt>
                <c:pt idx="334">
                  <c:v>44090</c:v>
                </c:pt>
                <c:pt idx="335">
                  <c:v>44097</c:v>
                </c:pt>
                <c:pt idx="336">
                  <c:v>44104</c:v>
                </c:pt>
                <c:pt idx="337">
                  <c:v>44112</c:v>
                </c:pt>
                <c:pt idx="338">
                  <c:v>44118</c:v>
                </c:pt>
                <c:pt idx="339">
                  <c:v>44125</c:v>
                </c:pt>
                <c:pt idx="340">
                  <c:v>44132</c:v>
                </c:pt>
                <c:pt idx="341">
                  <c:v>44139</c:v>
                </c:pt>
                <c:pt idx="342">
                  <c:v>44146</c:v>
                </c:pt>
                <c:pt idx="343">
                  <c:v>44153</c:v>
                </c:pt>
                <c:pt idx="344">
                  <c:v>44160</c:v>
                </c:pt>
                <c:pt idx="345">
                  <c:v>44167</c:v>
                </c:pt>
                <c:pt idx="346">
                  <c:v>44174</c:v>
                </c:pt>
                <c:pt idx="347">
                  <c:v>44181</c:v>
                </c:pt>
                <c:pt idx="348">
                  <c:v>44188</c:v>
                </c:pt>
                <c:pt idx="349">
                  <c:v>44195</c:v>
                </c:pt>
                <c:pt idx="350">
                  <c:v>44202</c:v>
                </c:pt>
                <c:pt idx="351">
                  <c:v>44209</c:v>
                </c:pt>
                <c:pt idx="352">
                  <c:v>44216</c:v>
                </c:pt>
                <c:pt idx="353">
                  <c:v>44224</c:v>
                </c:pt>
                <c:pt idx="354">
                  <c:v>44230</c:v>
                </c:pt>
                <c:pt idx="355">
                  <c:v>44237</c:v>
                </c:pt>
                <c:pt idx="356">
                  <c:v>44244</c:v>
                </c:pt>
                <c:pt idx="357">
                  <c:v>44251</c:v>
                </c:pt>
                <c:pt idx="358">
                  <c:v>44258</c:v>
                </c:pt>
                <c:pt idx="359">
                  <c:v>44265</c:v>
                </c:pt>
                <c:pt idx="360">
                  <c:v>44272</c:v>
                </c:pt>
                <c:pt idx="361">
                  <c:v>44279</c:v>
                </c:pt>
                <c:pt idx="362">
                  <c:v>44286</c:v>
                </c:pt>
                <c:pt idx="363">
                  <c:v>44293</c:v>
                </c:pt>
                <c:pt idx="364">
                  <c:v>44300</c:v>
                </c:pt>
                <c:pt idx="365">
                  <c:v>44307</c:v>
                </c:pt>
                <c:pt idx="366">
                  <c:v>44314</c:v>
                </c:pt>
                <c:pt idx="367">
                  <c:v>44322</c:v>
                </c:pt>
                <c:pt idx="368">
                  <c:v>44328</c:v>
                </c:pt>
                <c:pt idx="369">
                  <c:v>44335</c:v>
                </c:pt>
                <c:pt idx="370">
                  <c:v>44342</c:v>
                </c:pt>
                <c:pt idx="371">
                  <c:v>44349</c:v>
                </c:pt>
                <c:pt idx="372">
                  <c:v>44356</c:v>
                </c:pt>
                <c:pt idx="373">
                  <c:v>44363</c:v>
                </c:pt>
                <c:pt idx="374">
                  <c:v>44370</c:v>
                </c:pt>
                <c:pt idx="375">
                  <c:v>44377</c:v>
                </c:pt>
                <c:pt idx="376">
                  <c:v>44384</c:v>
                </c:pt>
                <c:pt idx="377">
                  <c:v>44391</c:v>
                </c:pt>
                <c:pt idx="378">
                  <c:v>44398</c:v>
                </c:pt>
                <c:pt idx="379">
                  <c:v>44405</c:v>
                </c:pt>
                <c:pt idx="380">
                  <c:v>44412</c:v>
                </c:pt>
                <c:pt idx="381">
                  <c:v>44419</c:v>
                </c:pt>
                <c:pt idx="382">
                  <c:v>44426</c:v>
                </c:pt>
                <c:pt idx="383">
                  <c:v>44433</c:v>
                </c:pt>
                <c:pt idx="384">
                  <c:v>44440</c:v>
                </c:pt>
                <c:pt idx="385">
                  <c:v>44447</c:v>
                </c:pt>
                <c:pt idx="386">
                  <c:v>44454</c:v>
                </c:pt>
                <c:pt idx="387">
                  <c:v>44461</c:v>
                </c:pt>
                <c:pt idx="388">
                  <c:v>44468</c:v>
                </c:pt>
                <c:pt idx="389">
                  <c:v>44475</c:v>
                </c:pt>
                <c:pt idx="390">
                  <c:v>44482</c:v>
                </c:pt>
                <c:pt idx="391">
                  <c:v>44489</c:v>
                </c:pt>
                <c:pt idx="392">
                  <c:v>44496</c:v>
                </c:pt>
                <c:pt idx="393">
                  <c:v>44503</c:v>
                </c:pt>
                <c:pt idx="394">
                  <c:v>44510</c:v>
                </c:pt>
                <c:pt idx="395">
                  <c:v>44517</c:v>
                </c:pt>
                <c:pt idx="396">
                  <c:v>44525</c:v>
                </c:pt>
                <c:pt idx="397">
                  <c:v>44531</c:v>
                </c:pt>
                <c:pt idx="398">
                  <c:v>44538</c:v>
                </c:pt>
                <c:pt idx="399">
                  <c:v>44546</c:v>
                </c:pt>
                <c:pt idx="400">
                  <c:v>44552</c:v>
                </c:pt>
                <c:pt idx="401">
                  <c:v>44559</c:v>
                </c:pt>
                <c:pt idx="402">
                  <c:v>44566</c:v>
                </c:pt>
                <c:pt idx="403">
                  <c:v>44574</c:v>
                </c:pt>
                <c:pt idx="404">
                  <c:v>44582</c:v>
                </c:pt>
                <c:pt idx="405">
                  <c:v>44587</c:v>
                </c:pt>
                <c:pt idx="406">
                  <c:v>44594</c:v>
                </c:pt>
                <c:pt idx="407">
                  <c:v>44601</c:v>
                </c:pt>
                <c:pt idx="408">
                  <c:v>44608</c:v>
                </c:pt>
                <c:pt idx="409">
                  <c:v>44615</c:v>
                </c:pt>
                <c:pt idx="410">
                  <c:v>44622</c:v>
                </c:pt>
                <c:pt idx="411">
                  <c:v>44629</c:v>
                </c:pt>
                <c:pt idx="412">
                  <c:v>44636</c:v>
                </c:pt>
                <c:pt idx="413">
                  <c:v>44643</c:v>
                </c:pt>
                <c:pt idx="414">
                  <c:v>44650</c:v>
                </c:pt>
                <c:pt idx="415">
                  <c:v>44657</c:v>
                </c:pt>
                <c:pt idx="416">
                  <c:v>44664</c:v>
                </c:pt>
                <c:pt idx="417">
                  <c:v>44671</c:v>
                </c:pt>
                <c:pt idx="418">
                  <c:v>44678</c:v>
                </c:pt>
                <c:pt idx="419">
                  <c:v>44685</c:v>
                </c:pt>
                <c:pt idx="420">
                  <c:v>44692</c:v>
                </c:pt>
                <c:pt idx="421">
                  <c:v>44699</c:v>
                </c:pt>
                <c:pt idx="422">
                  <c:v>44710</c:v>
                </c:pt>
                <c:pt idx="423">
                  <c:v>44713</c:v>
                </c:pt>
                <c:pt idx="424">
                  <c:v>44720</c:v>
                </c:pt>
                <c:pt idx="425">
                  <c:v>44727</c:v>
                </c:pt>
                <c:pt idx="426">
                  <c:v>44734</c:v>
                </c:pt>
                <c:pt idx="427">
                  <c:v>44741</c:v>
                </c:pt>
                <c:pt idx="428">
                  <c:v>44748</c:v>
                </c:pt>
                <c:pt idx="429">
                  <c:v>44762</c:v>
                </c:pt>
                <c:pt idx="430">
                  <c:v>44769</c:v>
                </c:pt>
                <c:pt idx="431">
                  <c:v>44776</c:v>
                </c:pt>
                <c:pt idx="432">
                  <c:v>44783</c:v>
                </c:pt>
                <c:pt idx="433">
                  <c:v>44790</c:v>
                </c:pt>
                <c:pt idx="434">
                  <c:v>44797</c:v>
                </c:pt>
                <c:pt idx="435">
                  <c:v>44804</c:v>
                </c:pt>
                <c:pt idx="436">
                  <c:v>44811</c:v>
                </c:pt>
                <c:pt idx="437">
                  <c:v>44818</c:v>
                </c:pt>
                <c:pt idx="438">
                  <c:v>44825</c:v>
                </c:pt>
                <c:pt idx="439">
                  <c:v>44832</c:v>
                </c:pt>
                <c:pt idx="440">
                  <c:v>44839</c:v>
                </c:pt>
                <c:pt idx="441">
                  <c:v>44846</c:v>
                </c:pt>
                <c:pt idx="442">
                  <c:v>44854</c:v>
                </c:pt>
                <c:pt idx="443">
                  <c:v>44860</c:v>
                </c:pt>
                <c:pt idx="444">
                  <c:v>44867</c:v>
                </c:pt>
                <c:pt idx="445">
                  <c:v>44874</c:v>
                </c:pt>
                <c:pt idx="446">
                  <c:v>44881</c:v>
                </c:pt>
                <c:pt idx="447">
                  <c:v>44889</c:v>
                </c:pt>
                <c:pt idx="448">
                  <c:v>44895</c:v>
                </c:pt>
                <c:pt idx="449">
                  <c:v>44902</c:v>
                </c:pt>
                <c:pt idx="450">
                  <c:v>44909</c:v>
                </c:pt>
                <c:pt idx="451">
                  <c:v>44916</c:v>
                </c:pt>
                <c:pt idx="452">
                  <c:v>44923</c:v>
                </c:pt>
                <c:pt idx="453">
                  <c:v>44930</c:v>
                </c:pt>
                <c:pt idx="454">
                  <c:v>44937</c:v>
                </c:pt>
                <c:pt idx="455">
                  <c:v>44944</c:v>
                </c:pt>
                <c:pt idx="456">
                  <c:v>44951</c:v>
                </c:pt>
                <c:pt idx="457">
                  <c:v>44958</c:v>
                </c:pt>
                <c:pt idx="458">
                  <c:v>44965</c:v>
                </c:pt>
                <c:pt idx="459">
                  <c:v>44972</c:v>
                </c:pt>
                <c:pt idx="460">
                  <c:v>44980</c:v>
                </c:pt>
                <c:pt idx="461">
                  <c:v>44986</c:v>
                </c:pt>
                <c:pt idx="462">
                  <c:v>44993</c:v>
                </c:pt>
                <c:pt idx="463">
                  <c:v>45000</c:v>
                </c:pt>
                <c:pt idx="464">
                  <c:v>45007</c:v>
                </c:pt>
                <c:pt idx="465">
                  <c:v>45014</c:v>
                </c:pt>
                <c:pt idx="466">
                  <c:v>45021</c:v>
                </c:pt>
                <c:pt idx="467">
                  <c:v>45028</c:v>
                </c:pt>
                <c:pt idx="468">
                  <c:v>45035</c:v>
                </c:pt>
                <c:pt idx="469">
                  <c:v>45042</c:v>
                </c:pt>
                <c:pt idx="470">
                  <c:v>45049</c:v>
                </c:pt>
                <c:pt idx="471">
                  <c:v>45056</c:v>
                </c:pt>
                <c:pt idx="472">
                  <c:v>45063</c:v>
                </c:pt>
                <c:pt idx="473">
                  <c:v>45070</c:v>
                </c:pt>
                <c:pt idx="474">
                  <c:v>45077</c:v>
                </c:pt>
                <c:pt idx="475">
                  <c:v>45084</c:v>
                </c:pt>
                <c:pt idx="476">
                  <c:v>45091</c:v>
                </c:pt>
                <c:pt idx="477">
                  <c:v>45098</c:v>
                </c:pt>
                <c:pt idx="478">
                  <c:v>45105</c:v>
                </c:pt>
                <c:pt idx="479">
                  <c:v>45112</c:v>
                </c:pt>
                <c:pt idx="480">
                  <c:v>45119</c:v>
                </c:pt>
                <c:pt idx="481">
                  <c:v>45126</c:v>
                </c:pt>
                <c:pt idx="482">
                  <c:v>45133</c:v>
                </c:pt>
                <c:pt idx="483">
                  <c:v>45140</c:v>
                </c:pt>
                <c:pt idx="484">
                  <c:v>45147</c:v>
                </c:pt>
                <c:pt idx="485">
                  <c:v>45154</c:v>
                </c:pt>
                <c:pt idx="486">
                  <c:v>45161</c:v>
                </c:pt>
                <c:pt idx="487">
                  <c:v>45168</c:v>
                </c:pt>
                <c:pt idx="488">
                  <c:v>45175</c:v>
                </c:pt>
                <c:pt idx="489">
                  <c:v>45182</c:v>
                </c:pt>
                <c:pt idx="490">
                  <c:v>45189</c:v>
                </c:pt>
                <c:pt idx="491">
                  <c:v>45196</c:v>
                </c:pt>
                <c:pt idx="492">
                  <c:v>45203</c:v>
                </c:pt>
                <c:pt idx="493">
                  <c:v>45210</c:v>
                </c:pt>
                <c:pt idx="494">
                  <c:v>45217</c:v>
                </c:pt>
                <c:pt idx="495">
                  <c:v>45224</c:v>
                </c:pt>
                <c:pt idx="496">
                  <c:v>45231</c:v>
                </c:pt>
                <c:pt idx="497">
                  <c:v>45238</c:v>
                </c:pt>
                <c:pt idx="498">
                  <c:v>45245</c:v>
                </c:pt>
                <c:pt idx="499">
                  <c:v>45252</c:v>
                </c:pt>
                <c:pt idx="500">
                  <c:v>45259</c:v>
                </c:pt>
                <c:pt idx="501">
                  <c:v>45266</c:v>
                </c:pt>
                <c:pt idx="502">
                  <c:v>45273</c:v>
                </c:pt>
                <c:pt idx="503">
                  <c:v>45280</c:v>
                </c:pt>
                <c:pt idx="504">
                  <c:v>45287</c:v>
                </c:pt>
                <c:pt idx="505">
                  <c:v>45294</c:v>
                </c:pt>
                <c:pt idx="506">
                  <c:v>45301</c:v>
                </c:pt>
                <c:pt idx="507">
                  <c:v>45308</c:v>
                </c:pt>
                <c:pt idx="508">
                  <c:v>45315</c:v>
                </c:pt>
                <c:pt idx="509">
                  <c:v>45322</c:v>
                </c:pt>
                <c:pt idx="510">
                  <c:v>45329</c:v>
                </c:pt>
                <c:pt idx="511">
                  <c:v>45336</c:v>
                </c:pt>
                <c:pt idx="512">
                  <c:v>45343</c:v>
                </c:pt>
                <c:pt idx="513">
                  <c:v>45350</c:v>
                </c:pt>
                <c:pt idx="514">
                  <c:v>45357</c:v>
                </c:pt>
                <c:pt idx="515">
                  <c:v>45364</c:v>
                </c:pt>
                <c:pt idx="516">
                  <c:v>45371</c:v>
                </c:pt>
                <c:pt idx="517">
                  <c:v>45378</c:v>
                </c:pt>
                <c:pt idx="518">
                  <c:v>45385</c:v>
                </c:pt>
                <c:pt idx="519">
                  <c:v>45392</c:v>
                </c:pt>
                <c:pt idx="520">
                  <c:v>45399</c:v>
                </c:pt>
                <c:pt idx="521">
                  <c:v>45406</c:v>
                </c:pt>
                <c:pt idx="522">
                  <c:v>45413</c:v>
                </c:pt>
                <c:pt idx="523">
                  <c:v>45420</c:v>
                </c:pt>
                <c:pt idx="524">
                  <c:v>45427</c:v>
                </c:pt>
                <c:pt idx="525">
                  <c:v>45435</c:v>
                </c:pt>
                <c:pt idx="526">
                  <c:v>45441</c:v>
                </c:pt>
                <c:pt idx="527">
                  <c:v>45448</c:v>
                </c:pt>
                <c:pt idx="528">
                  <c:v>45455</c:v>
                </c:pt>
                <c:pt idx="529">
                  <c:v>45462</c:v>
                </c:pt>
                <c:pt idx="530">
                  <c:v>45475</c:v>
                </c:pt>
                <c:pt idx="531">
                  <c:v>45483</c:v>
                </c:pt>
                <c:pt idx="532">
                  <c:v>45485</c:v>
                </c:pt>
                <c:pt idx="533">
                  <c:v>45490</c:v>
                </c:pt>
                <c:pt idx="534">
                  <c:v>45497</c:v>
                </c:pt>
                <c:pt idx="535">
                  <c:v>45504</c:v>
                </c:pt>
                <c:pt idx="536">
                  <c:v>45511</c:v>
                </c:pt>
                <c:pt idx="537">
                  <c:v>45518</c:v>
                </c:pt>
                <c:pt idx="538">
                  <c:v>45525</c:v>
                </c:pt>
                <c:pt idx="539">
                  <c:v>45532</c:v>
                </c:pt>
                <c:pt idx="540">
                  <c:v>45539</c:v>
                </c:pt>
                <c:pt idx="541">
                  <c:v>45546</c:v>
                </c:pt>
                <c:pt idx="542">
                  <c:v>45552</c:v>
                </c:pt>
                <c:pt idx="543">
                  <c:v>45560</c:v>
                </c:pt>
                <c:pt idx="544">
                  <c:v>45567</c:v>
                </c:pt>
                <c:pt idx="545">
                  <c:v>45574</c:v>
                </c:pt>
                <c:pt idx="546">
                  <c:v>45581</c:v>
                </c:pt>
                <c:pt idx="547">
                  <c:v>45588</c:v>
                </c:pt>
                <c:pt idx="548">
                  <c:v>45595</c:v>
                </c:pt>
                <c:pt idx="549">
                  <c:v>45602</c:v>
                </c:pt>
                <c:pt idx="550">
                  <c:v>45609</c:v>
                </c:pt>
                <c:pt idx="551">
                  <c:v>45616</c:v>
                </c:pt>
                <c:pt idx="552">
                  <c:v>45623</c:v>
                </c:pt>
                <c:pt idx="553">
                  <c:v>45630</c:v>
                </c:pt>
                <c:pt idx="554">
                  <c:v>45637</c:v>
                </c:pt>
                <c:pt idx="555">
                  <c:v>45644</c:v>
                </c:pt>
                <c:pt idx="556">
                  <c:v>45651</c:v>
                </c:pt>
                <c:pt idx="557">
                  <c:v>45658</c:v>
                </c:pt>
                <c:pt idx="558">
                  <c:v>45665</c:v>
                </c:pt>
                <c:pt idx="559">
                  <c:v>45672</c:v>
                </c:pt>
                <c:pt idx="560">
                  <c:v>45679</c:v>
                </c:pt>
                <c:pt idx="561">
                  <c:v>45686</c:v>
                </c:pt>
                <c:pt idx="562">
                  <c:v>45693</c:v>
                </c:pt>
                <c:pt idx="563">
                  <c:v>45700</c:v>
                </c:pt>
                <c:pt idx="564">
                  <c:v>45707</c:v>
                </c:pt>
                <c:pt idx="565">
                  <c:v>45714</c:v>
                </c:pt>
                <c:pt idx="566">
                  <c:v>45721</c:v>
                </c:pt>
                <c:pt idx="567">
                  <c:v>45728</c:v>
                </c:pt>
                <c:pt idx="568">
                  <c:v>45735</c:v>
                </c:pt>
                <c:pt idx="569">
                  <c:v>45742</c:v>
                </c:pt>
                <c:pt idx="570">
                  <c:v>45749</c:v>
                </c:pt>
                <c:pt idx="571">
                  <c:v>45756</c:v>
                </c:pt>
                <c:pt idx="572">
                  <c:v>45763</c:v>
                </c:pt>
                <c:pt idx="573">
                  <c:v>45777</c:v>
                </c:pt>
                <c:pt idx="574">
                  <c:v>45784</c:v>
                </c:pt>
                <c:pt idx="575">
                  <c:v>45791</c:v>
                </c:pt>
                <c:pt idx="576">
                  <c:v>45798</c:v>
                </c:pt>
                <c:pt idx="577">
                  <c:v>45805</c:v>
                </c:pt>
                <c:pt idx="578">
                  <c:v>45812</c:v>
                </c:pt>
                <c:pt idx="579">
                  <c:v>45819</c:v>
                </c:pt>
                <c:pt idx="580">
                  <c:v>45826</c:v>
                </c:pt>
                <c:pt idx="581">
                  <c:v>45833</c:v>
                </c:pt>
              </c:numCache>
            </c:numRef>
          </c:cat>
          <c:val>
            <c:numRef>
              <c:f>'SM 7-3'!$G$2:$G$583</c:f>
              <c:numCache>
                <c:formatCode>General</c:formatCode>
                <c:ptCount val="582"/>
                <c:pt idx="0">
                  <c:v>1000</c:v>
                </c:pt>
                <c:pt idx="1">
                  <c:v>1000</c:v>
                </c:pt>
                <c:pt idx="2">
                  <c:v>1000</c:v>
                </c:pt>
                <c:pt idx="3">
                  <c:v>1000</c:v>
                </c:pt>
                <c:pt idx="4">
                  <c:v>1000</c:v>
                </c:pt>
                <c:pt idx="5">
                  <c:v>1000</c:v>
                </c:pt>
                <c:pt idx="6">
                  <c:v>1000</c:v>
                </c:pt>
                <c:pt idx="7">
                  <c:v>1000</c:v>
                </c:pt>
                <c:pt idx="8">
                  <c:v>1000</c:v>
                </c:pt>
                <c:pt idx="9">
                  <c:v>1000</c:v>
                </c:pt>
                <c:pt idx="10">
                  <c:v>1000</c:v>
                </c:pt>
                <c:pt idx="11">
                  <c:v>1000</c:v>
                </c:pt>
                <c:pt idx="12">
                  <c:v>1000</c:v>
                </c:pt>
                <c:pt idx="13">
                  <c:v>1000</c:v>
                </c:pt>
                <c:pt idx="14">
                  <c:v>1000</c:v>
                </c:pt>
                <c:pt idx="15">
                  <c:v>1000</c:v>
                </c:pt>
                <c:pt idx="16">
                  <c:v>1000</c:v>
                </c:pt>
                <c:pt idx="17">
                  <c:v>1000</c:v>
                </c:pt>
                <c:pt idx="18">
                  <c:v>1000</c:v>
                </c:pt>
                <c:pt idx="19">
                  <c:v>1000</c:v>
                </c:pt>
                <c:pt idx="20">
                  <c:v>1000</c:v>
                </c:pt>
                <c:pt idx="21">
                  <c:v>1000</c:v>
                </c:pt>
                <c:pt idx="22">
                  <c:v>1000</c:v>
                </c:pt>
                <c:pt idx="23">
                  <c:v>1000</c:v>
                </c:pt>
                <c:pt idx="24">
                  <c:v>1000</c:v>
                </c:pt>
                <c:pt idx="25">
                  <c:v>1000</c:v>
                </c:pt>
                <c:pt idx="26">
                  <c:v>1000</c:v>
                </c:pt>
                <c:pt idx="27">
                  <c:v>1000</c:v>
                </c:pt>
                <c:pt idx="28">
                  <c:v>1000</c:v>
                </c:pt>
                <c:pt idx="29">
                  <c:v>1000</c:v>
                </c:pt>
                <c:pt idx="30">
                  <c:v>1000</c:v>
                </c:pt>
                <c:pt idx="31">
                  <c:v>1000</c:v>
                </c:pt>
                <c:pt idx="32">
                  <c:v>1000</c:v>
                </c:pt>
                <c:pt idx="33">
                  <c:v>1000</c:v>
                </c:pt>
                <c:pt idx="34">
                  <c:v>1000</c:v>
                </c:pt>
                <c:pt idx="35">
                  <c:v>1000</c:v>
                </c:pt>
                <c:pt idx="36">
                  <c:v>1000</c:v>
                </c:pt>
                <c:pt idx="37">
                  <c:v>1000</c:v>
                </c:pt>
                <c:pt idx="38">
                  <c:v>1000</c:v>
                </c:pt>
                <c:pt idx="39">
                  <c:v>1000</c:v>
                </c:pt>
                <c:pt idx="40">
                  <c:v>1000</c:v>
                </c:pt>
                <c:pt idx="41">
                  <c:v>1000</c:v>
                </c:pt>
                <c:pt idx="42">
                  <c:v>1000</c:v>
                </c:pt>
                <c:pt idx="43">
                  <c:v>1000</c:v>
                </c:pt>
                <c:pt idx="44">
                  <c:v>1000</c:v>
                </c:pt>
                <c:pt idx="45">
                  <c:v>1000</c:v>
                </c:pt>
                <c:pt idx="46">
                  <c:v>1000</c:v>
                </c:pt>
                <c:pt idx="47">
                  <c:v>1000</c:v>
                </c:pt>
                <c:pt idx="48">
                  <c:v>1000</c:v>
                </c:pt>
                <c:pt idx="49">
                  <c:v>1000</c:v>
                </c:pt>
                <c:pt idx="50">
                  <c:v>1000</c:v>
                </c:pt>
                <c:pt idx="51">
                  <c:v>1000</c:v>
                </c:pt>
                <c:pt idx="52">
                  <c:v>1000</c:v>
                </c:pt>
                <c:pt idx="53">
                  <c:v>1000</c:v>
                </c:pt>
                <c:pt idx="54">
                  <c:v>1000</c:v>
                </c:pt>
                <c:pt idx="55">
                  <c:v>1000</c:v>
                </c:pt>
                <c:pt idx="56">
                  <c:v>1000</c:v>
                </c:pt>
                <c:pt idx="57">
                  <c:v>1000</c:v>
                </c:pt>
                <c:pt idx="58">
                  <c:v>1000</c:v>
                </c:pt>
                <c:pt idx="59">
                  <c:v>1000</c:v>
                </c:pt>
                <c:pt idx="60">
                  <c:v>1000</c:v>
                </c:pt>
                <c:pt idx="61">
                  <c:v>1000</c:v>
                </c:pt>
                <c:pt idx="62">
                  <c:v>1000</c:v>
                </c:pt>
                <c:pt idx="63">
                  <c:v>1000</c:v>
                </c:pt>
                <c:pt idx="64">
                  <c:v>1000</c:v>
                </c:pt>
                <c:pt idx="65">
                  <c:v>1000</c:v>
                </c:pt>
                <c:pt idx="66">
                  <c:v>1000</c:v>
                </c:pt>
                <c:pt idx="67">
                  <c:v>1000</c:v>
                </c:pt>
                <c:pt idx="68">
                  <c:v>1000</c:v>
                </c:pt>
                <c:pt idx="69">
                  <c:v>1000</c:v>
                </c:pt>
                <c:pt idx="70">
                  <c:v>1000</c:v>
                </c:pt>
                <c:pt idx="71">
                  <c:v>1000</c:v>
                </c:pt>
                <c:pt idx="72">
                  <c:v>1000</c:v>
                </c:pt>
                <c:pt idx="73">
                  <c:v>1000</c:v>
                </c:pt>
                <c:pt idx="74">
                  <c:v>1000</c:v>
                </c:pt>
                <c:pt idx="75">
                  <c:v>1000</c:v>
                </c:pt>
                <c:pt idx="76">
                  <c:v>1000</c:v>
                </c:pt>
                <c:pt idx="77">
                  <c:v>1000</c:v>
                </c:pt>
                <c:pt idx="78">
                  <c:v>1000</c:v>
                </c:pt>
                <c:pt idx="79">
                  <c:v>1000</c:v>
                </c:pt>
                <c:pt idx="80">
                  <c:v>1000</c:v>
                </c:pt>
                <c:pt idx="81">
                  <c:v>1000</c:v>
                </c:pt>
                <c:pt idx="82">
                  <c:v>1000</c:v>
                </c:pt>
                <c:pt idx="83">
                  <c:v>1000</c:v>
                </c:pt>
                <c:pt idx="84">
                  <c:v>1000</c:v>
                </c:pt>
                <c:pt idx="85">
                  <c:v>1000</c:v>
                </c:pt>
                <c:pt idx="86">
                  <c:v>1000</c:v>
                </c:pt>
                <c:pt idx="87">
                  <c:v>1000</c:v>
                </c:pt>
                <c:pt idx="88">
                  <c:v>1000</c:v>
                </c:pt>
                <c:pt idx="89">
                  <c:v>1000</c:v>
                </c:pt>
                <c:pt idx="90">
                  <c:v>1000</c:v>
                </c:pt>
                <c:pt idx="91">
                  <c:v>1000</c:v>
                </c:pt>
                <c:pt idx="92">
                  <c:v>1000</c:v>
                </c:pt>
                <c:pt idx="93">
                  <c:v>1000</c:v>
                </c:pt>
                <c:pt idx="94">
                  <c:v>1000</c:v>
                </c:pt>
                <c:pt idx="95">
                  <c:v>1000</c:v>
                </c:pt>
                <c:pt idx="96">
                  <c:v>1000</c:v>
                </c:pt>
                <c:pt idx="97">
                  <c:v>1000</c:v>
                </c:pt>
                <c:pt idx="98">
                  <c:v>1000</c:v>
                </c:pt>
                <c:pt idx="99">
                  <c:v>1000</c:v>
                </c:pt>
                <c:pt idx="100">
                  <c:v>1000</c:v>
                </c:pt>
                <c:pt idx="101">
                  <c:v>1000</c:v>
                </c:pt>
                <c:pt idx="102">
                  <c:v>1000</c:v>
                </c:pt>
                <c:pt idx="103">
                  <c:v>1000</c:v>
                </c:pt>
                <c:pt idx="104">
                  <c:v>1000</c:v>
                </c:pt>
                <c:pt idx="105">
                  <c:v>1000</c:v>
                </c:pt>
                <c:pt idx="106">
                  <c:v>1000</c:v>
                </c:pt>
                <c:pt idx="107">
                  <c:v>1000</c:v>
                </c:pt>
                <c:pt idx="108">
                  <c:v>1000</c:v>
                </c:pt>
                <c:pt idx="109">
                  <c:v>1000</c:v>
                </c:pt>
                <c:pt idx="110">
                  <c:v>1000</c:v>
                </c:pt>
                <c:pt idx="111">
                  <c:v>1000</c:v>
                </c:pt>
                <c:pt idx="112">
                  <c:v>1000</c:v>
                </c:pt>
                <c:pt idx="113">
                  <c:v>1000</c:v>
                </c:pt>
                <c:pt idx="114">
                  <c:v>1000</c:v>
                </c:pt>
                <c:pt idx="115">
                  <c:v>1000</c:v>
                </c:pt>
                <c:pt idx="116">
                  <c:v>1000</c:v>
                </c:pt>
                <c:pt idx="117">
                  <c:v>1000</c:v>
                </c:pt>
                <c:pt idx="118">
                  <c:v>1000</c:v>
                </c:pt>
                <c:pt idx="119">
                  <c:v>1000</c:v>
                </c:pt>
                <c:pt idx="120">
                  <c:v>1000</c:v>
                </c:pt>
                <c:pt idx="121">
                  <c:v>1000</c:v>
                </c:pt>
                <c:pt idx="122">
                  <c:v>1000</c:v>
                </c:pt>
                <c:pt idx="123">
                  <c:v>1000</c:v>
                </c:pt>
                <c:pt idx="124">
                  <c:v>1000</c:v>
                </c:pt>
                <c:pt idx="125">
                  <c:v>1000</c:v>
                </c:pt>
                <c:pt idx="126">
                  <c:v>1000</c:v>
                </c:pt>
                <c:pt idx="127">
                  <c:v>1000</c:v>
                </c:pt>
                <c:pt idx="128">
                  <c:v>1000</c:v>
                </c:pt>
                <c:pt idx="129">
                  <c:v>1000</c:v>
                </c:pt>
                <c:pt idx="130">
                  <c:v>1000</c:v>
                </c:pt>
                <c:pt idx="131">
                  <c:v>1000</c:v>
                </c:pt>
                <c:pt idx="132">
                  <c:v>1000</c:v>
                </c:pt>
                <c:pt idx="133">
                  <c:v>1000</c:v>
                </c:pt>
                <c:pt idx="134">
                  <c:v>1000</c:v>
                </c:pt>
                <c:pt idx="135">
                  <c:v>1000</c:v>
                </c:pt>
                <c:pt idx="136">
                  <c:v>1000</c:v>
                </c:pt>
                <c:pt idx="137">
                  <c:v>1000</c:v>
                </c:pt>
                <c:pt idx="138">
                  <c:v>1000</c:v>
                </c:pt>
                <c:pt idx="139">
                  <c:v>1000</c:v>
                </c:pt>
                <c:pt idx="140">
                  <c:v>1000</c:v>
                </c:pt>
                <c:pt idx="141">
                  <c:v>1000</c:v>
                </c:pt>
                <c:pt idx="142">
                  <c:v>1000</c:v>
                </c:pt>
                <c:pt idx="143">
                  <c:v>1000</c:v>
                </c:pt>
                <c:pt idx="144">
                  <c:v>1000</c:v>
                </c:pt>
                <c:pt idx="145">
                  <c:v>1000</c:v>
                </c:pt>
                <c:pt idx="146">
                  <c:v>1000</c:v>
                </c:pt>
                <c:pt idx="147">
                  <c:v>1000</c:v>
                </c:pt>
                <c:pt idx="148">
                  <c:v>1000</c:v>
                </c:pt>
                <c:pt idx="149">
                  <c:v>1000</c:v>
                </c:pt>
                <c:pt idx="150">
                  <c:v>1000</c:v>
                </c:pt>
                <c:pt idx="151">
                  <c:v>1000</c:v>
                </c:pt>
                <c:pt idx="152">
                  <c:v>1000</c:v>
                </c:pt>
                <c:pt idx="153">
                  <c:v>1000</c:v>
                </c:pt>
                <c:pt idx="154">
                  <c:v>1000</c:v>
                </c:pt>
                <c:pt idx="155">
                  <c:v>1000</c:v>
                </c:pt>
                <c:pt idx="156">
                  <c:v>1000</c:v>
                </c:pt>
                <c:pt idx="157">
                  <c:v>1000</c:v>
                </c:pt>
                <c:pt idx="158">
                  <c:v>1000</c:v>
                </c:pt>
                <c:pt idx="159">
                  <c:v>1000</c:v>
                </c:pt>
                <c:pt idx="160">
                  <c:v>1000</c:v>
                </c:pt>
                <c:pt idx="161">
                  <c:v>1000</c:v>
                </c:pt>
                <c:pt idx="162">
                  <c:v>1000</c:v>
                </c:pt>
                <c:pt idx="163">
                  <c:v>1000</c:v>
                </c:pt>
                <c:pt idx="164">
                  <c:v>1000</c:v>
                </c:pt>
                <c:pt idx="165">
                  <c:v>1000</c:v>
                </c:pt>
                <c:pt idx="166">
                  <c:v>1000</c:v>
                </c:pt>
                <c:pt idx="167">
                  <c:v>1000</c:v>
                </c:pt>
                <c:pt idx="168">
                  <c:v>1000</c:v>
                </c:pt>
                <c:pt idx="169">
                  <c:v>1000</c:v>
                </c:pt>
                <c:pt idx="170">
                  <c:v>1000</c:v>
                </c:pt>
                <c:pt idx="171">
                  <c:v>1000</c:v>
                </c:pt>
                <c:pt idx="172">
                  <c:v>1000</c:v>
                </c:pt>
                <c:pt idx="173">
                  <c:v>1000</c:v>
                </c:pt>
                <c:pt idx="174">
                  <c:v>1000</c:v>
                </c:pt>
                <c:pt idx="175">
                  <c:v>1000</c:v>
                </c:pt>
                <c:pt idx="176">
                  <c:v>1000</c:v>
                </c:pt>
                <c:pt idx="177">
                  <c:v>1000</c:v>
                </c:pt>
                <c:pt idx="178">
                  <c:v>1000</c:v>
                </c:pt>
                <c:pt idx="179">
                  <c:v>1000</c:v>
                </c:pt>
                <c:pt idx="180">
                  <c:v>1000</c:v>
                </c:pt>
                <c:pt idx="181">
                  <c:v>1000</c:v>
                </c:pt>
                <c:pt idx="182">
                  <c:v>1000</c:v>
                </c:pt>
                <c:pt idx="183">
                  <c:v>1000</c:v>
                </c:pt>
                <c:pt idx="184">
                  <c:v>1000</c:v>
                </c:pt>
                <c:pt idx="185">
                  <c:v>1000</c:v>
                </c:pt>
                <c:pt idx="186">
                  <c:v>1000</c:v>
                </c:pt>
                <c:pt idx="187">
                  <c:v>1000</c:v>
                </c:pt>
                <c:pt idx="188">
                  <c:v>1000</c:v>
                </c:pt>
                <c:pt idx="189">
                  <c:v>1000</c:v>
                </c:pt>
                <c:pt idx="190">
                  <c:v>1000</c:v>
                </c:pt>
                <c:pt idx="191">
                  <c:v>1000</c:v>
                </c:pt>
                <c:pt idx="192">
                  <c:v>1000</c:v>
                </c:pt>
                <c:pt idx="193">
                  <c:v>1000</c:v>
                </c:pt>
                <c:pt idx="194">
                  <c:v>1000</c:v>
                </c:pt>
                <c:pt idx="195">
                  <c:v>1000</c:v>
                </c:pt>
                <c:pt idx="196">
                  <c:v>1000</c:v>
                </c:pt>
                <c:pt idx="197">
                  <c:v>1000</c:v>
                </c:pt>
                <c:pt idx="198">
                  <c:v>1000</c:v>
                </c:pt>
                <c:pt idx="199">
                  <c:v>1000</c:v>
                </c:pt>
                <c:pt idx="200">
                  <c:v>1000</c:v>
                </c:pt>
                <c:pt idx="201">
                  <c:v>1000</c:v>
                </c:pt>
                <c:pt idx="202">
                  <c:v>1000</c:v>
                </c:pt>
                <c:pt idx="203">
                  <c:v>1000</c:v>
                </c:pt>
                <c:pt idx="204">
                  <c:v>1000</c:v>
                </c:pt>
                <c:pt idx="205">
                  <c:v>1000</c:v>
                </c:pt>
                <c:pt idx="206">
                  <c:v>1000</c:v>
                </c:pt>
                <c:pt idx="207">
                  <c:v>1000</c:v>
                </c:pt>
                <c:pt idx="208">
                  <c:v>1000</c:v>
                </c:pt>
                <c:pt idx="209">
                  <c:v>1000</c:v>
                </c:pt>
                <c:pt idx="210">
                  <c:v>1000</c:v>
                </c:pt>
                <c:pt idx="211">
                  <c:v>1000</c:v>
                </c:pt>
                <c:pt idx="212">
                  <c:v>1000</c:v>
                </c:pt>
                <c:pt idx="213">
                  <c:v>1000</c:v>
                </c:pt>
                <c:pt idx="214">
                  <c:v>1000</c:v>
                </c:pt>
                <c:pt idx="215">
                  <c:v>1000</c:v>
                </c:pt>
                <c:pt idx="216">
                  <c:v>1000</c:v>
                </c:pt>
                <c:pt idx="217">
                  <c:v>1000</c:v>
                </c:pt>
                <c:pt idx="218">
                  <c:v>1000</c:v>
                </c:pt>
                <c:pt idx="219">
                  <c:v>1000</c:v>
                </c:pt>
                <c:pt idx="220">
                  <c:v>1000</c:v>
                </c:pt>
                <c:pt idx="221">
                  <c:v>1000</c:v>
                </c:pt>
                <c:pt idx="222">
                  <c:v>1000</c:v>
                </c:pt>
                <c:pt idx="223">
                  <c:v>1000</c:v>
                </c:pt>
                <c:pt idx="224">
                  <c:v>1000</c:v>
                </c:pt>
                <c:pt idx="225">
                  <c:v>1000</c:v>
                </c:pt>
                <c:pt idx="226">
                  <c:v>1000</c:v>
                </c:pt>
                <c:pt idx="227">
                  <c:v>1000</c:v>
                </c:pt>
                <c:pt idx="228">
                  <c:v>1000</c:v>
                </c:pt>
                <c:pt idx="229">
                  <c:v>1000</c:v>
                </c:pt>
                <c:pt idx="230">
                  <c:v>1000</c:v>
                </c:pt>
                <c:pt idx="231">
                  <c:v>1000</c:v>
                </c:pt>
                <c:pt idx="232">
                  <c:v>1000</c:v>
                </c:pt>
                <c:pt idx="233">
                  <c:v>1000</c:v>
                </c:pt>
                <c:pt idx="234">
                  <c:v>1000</c:v>
                </c:pt>
                <c:pt idx="235">
                  <c:v>1000</c:v>
                </c:pt>
                <c:pt idx="236">
                  <c:v>1000</c:v>
                </c:pt>
                <c:pt idx="237">
                  <c:v>1000</c:v>
                </c:pt>
                <c:pt idx="238">
                  <c:v>1000</c:v>
                </c:pt>
                <c:pt idx="239">
                  <c:v>1000</c:v>
                </c:pt>
                <c:pt idx="240">
                  <c:v>1000</c:v>
                </c:pt>
                <c:pt idx="241">
                  <c:v>1000</c:v>
                </c:pt>
                <c:pt idx="242">
                  <c:v>1000</c:v>
                </c:pt>
                <c:pt idx="243">
                  <c:v>1000</c:v>
                </c:pt>
                <c:pt idx="244">
                  <c:v>1000</c:v>
                </c:pt>
                <c:pt idx="245">
                  <c:v>1000</c:v>
                </c:pt>
                <c:pt idx="246">
                  <c:v>1000</c:v>
                </c:pt>
                <c:pt idx="247">
                  <c:v>1000</c:v>
                </c:pt>
                <c:pt idx="248">
                  <c:v>1000</c:v>
                </c:pt>
                <c:pt idx="249">
                  <c:v>1000</c:v>
                </c:pt>
                <c:pt idx="250">
                  <c:v>1000</c:v>
                </c:pt>
                <c:pt idx="251">
                  <c:v>1000</c:v>
                </c:pt>
                <c:pt idx="252">
                  <c:v>1000</c:v>
                </c:pt>
                <c:pt idx="253">
                  <c:v>1000</c:v>
                </c:pt>
                <c:pt idx="254">
                  <c:v>1000</c:v>
                </c:pt>
                <c:pt idx="255">
                  <c:v>1000</c:v>
                </c:pt>
                <c:pt idx="256">
                  <c:v>1000</c:v>
                </c:pt>
                <c:pt idx="257">
                  <c:v>1000</c:v>
                </c:pt>
                <c:pt idx="258">
                  <c:v>1000</c:v>
                </c:pt>
                <c:pt idx="259">
                  <c:v>1000</c:v>
                </c:pt>
                <c:pt idx="260">
                  <c:v>1000</c:v>
                </c:pt>
                <c:pt idx="261">
                  <c:v>1000</c:v>
                </c:pt>
                <c:pt idx="262">
                  <c:v>1000</c:v>
                </c:pt>
                <c:pt idx="263">
                  <c:v>1000</c:v>
                </c:pt>
                <c:pt idx="264">
                  <c:v>1000</c:v>
                </c:pt>
                <c:pt idx="265">
                  <c:v>1000</c:v>
                </c:pt>
                <c:pt idx="266">
                  <c:v>1000</c:v>
                </c:pt>
                <c:pt idx="267">
                  <c:v>1000</c:v>
                </c:pt>
                <c:pt idx="268">
                  <c:v>1000</c:v>
                </c:pt>
                <c:pt idx="269">
                  <c:v>1000</c:v>
                </c:pt>
                <c:pt idx="270">
                  <c:v>1000</c:v>
                </c:pt>
                <c:pt idx="271">
                  <c:v>1000</c:v>
                </c:pt>
                <c:pt idx="272">
                  <c:v>1000</c:v>
                </c:pt>
                <c:pt idx="273">
                  <c:v>1000</c:v>
                </c:pt>
                <c:pt idx="274">
                  <c:v>1000</c:v>
                </c:pt>
                <c:pt idx="275">
                  <c:v>1000</c:v>
                </c:pt>
                <c:pt idx="276">
                  <c:v>1000</c:v>
                </c:pt>
                <c:pt idx="277">
                  <c:v>1000</c:v>
                </c:pt>
                <c:pt idx="278">
                  <c:v>1000</c:v>
                </c:pt>
                <c:pt idx="279">
                  <c:v>1000</c:v>
                </c:pt>
                <c:pt idx="280">
                  <c:v>1000</c:v>
                </c:pt>
                <c:pt idx="281">
                  <c:v>1000</c:v>
                </c:pt>
                <c:pt idx="282">
                  <c:v>1000</c:v>
                </c:pt>
                <c:pt idx="283">
                  <c:v>1000</c:v>
                </c:pt>
                <c:pt idx="284">
                  <c:v>1000</c:v>
                </c:pt>
                <c:pt idx="285">
                  <c:v>1000</c:v>
                </c:pt>
                <c:pt idx="286">
                  <c:v>1000</c:v>
                </c:pt>
                <c:pt idx="287">
                  <c:v>1000</c:v>
                </c:pt>
                <c:pt idx="288">
                  <c:v>1000</c:v>
                </c:pt>
                <c:pt idx="289">
                  <c:v>1000</c:v>
                </c:pt>
                <c:pt idx="290">
                  <c:v>1000</c:v>
                </c:pt>
                <c:pt idx="291">
                  <c:v>1000</c:v>
                </c:pt>
                <c:pt idx="292">
                  <c:v>1000</c:v>
                </c:pt>
                <c:pt idx="293">
                  <c:v>1000</c:v>
                </c:pt>
                <c:pt idx="294">
                  <c:v>1000</c:v>
                </c:pt>
                <c:pt idx="295">
                  <c:v>1000</c:v>
                </c:pt>
                <c:pt idx="296">
                  <c:v>1000</c:v>
                </c:pt>
                <c:pt idx="297">
                  <c:v>1000</c:v>
                </c:pt>
                <c:pt idx="298">
                  <c:v>1000</c:v>
                </c:pt>
                <c:pt idx="299">
                  <c:v>1000</c:v>
                </c:pt>
                <c:pt idx="300">
                  <c:v>1000</c:v>
                </c:pt>
                <c:pt idx="301">
                  <c:v>1000</c:v>
                </c:pt>
                <c:pt idx="302">
                  <c:v>1000</c:v>
                </c:pt>
                <c:pt idx="303">
                  <c:v>1000</c:v>
                </c:pt>
                <c:pt idx="304">
                  <c:v>1000</c:v>
                </c:pt>
                <c:pt idx="305">
                  <c:v>1000</c:v>
                </c:pt>
                <c:pt idx="306">
                  <c:v>1000</c:v>
                </c:pt>
                <c:pt idx="307">
                  <c:v>1000</c:v>
                </c:pt>
                <c:pt idx="308">
                  <c:v>1000</c:v>
                </c:pt>
                <c:pt idx="309">
                  <c:v>1000</c:v>
                </c:pt>
                <c:pt idx="310">
                  <c:v>1000</c:v>
                </c:pt>
                <c:pt idx="311">
                  <c:v>1000</c:v>
                </c:pt>
                <c:pt idx="312">
                  <c:v>1000</c:v>
                </c:pt>
                <c:pt idx="313">
                  <c:v>1000</c:v>
                </c:pt>
                <c:pt idx="314">
                  <c:v>1000</c:v>
                </c:pt>
                <c:pt idx="315">
                  <c:v>1000</c:v>
                </c:pt>
                <c:pt idx="316">
                  <c:v>1000</c:v>
                </c:pt>
                <c:pt idx="317">
                  <c:v>1000</c:v>
                </c:pt>
                <c:pt idx="318">
                  <c:v>1000</c:v>
                </c:pt>
                <c:pt idx="319">
                  <c:v>1000</c:v>
                </c:pt>
                <c:pt idx="320">
                  <c:v>1000</c:v>
                </c:pt>
                <c:pt idx="321">
                  <c:v>1000</c:v>
                </c:pt>
                <c:pt idx="322">
                  <c:v>1000</c:v>
                </c:pt>
                <c:pt idx="323">
                  <c:v>1000</c:v>
                </c:pt>
                <c:pt idx="324">
                  <c:v>1000</c:v>
                </c:pt>
                <c:pt idx="325">
                  <c:v>1000</c:v>
                </c:pt>
                <c:pt idx="326">
                  <c:v>1000</c:v>
                </c:pt>
                <c:pt idx="327">
                  <c:v>1000</c:v>
                </c:pt>
                <c:pt idx="328">
                  <c:v>1000</c:v>
                </c:pt>
                <c:pt idx="329">
                  <c:v>1000</c:v>
                </c:pt>
                <c:pt idx="330">
                  <c:v>1000</c:v>
                </c:pt>
                <c:pt idx="331">
                  <c:v>1000</c:v>
                </c:pt>
                <c:pt idx="332">
                  <c:v>1000</c:v>
                </c:pt>
                <c:pt idx="333">
                  <c:v>1000</c:v>
                </c:pt>
                <c:pt idx="334">
                  <c:v>1000</c:v>
                </c:pt>
                <c:pt idx="335">
                  <c:v>1000</c:v>
                </c:pt>
                <c:pt idx="336">
                  <c:v>1000</c:v>
                </c:pt>
                <c:pt idx="337">
                  <c:v>1000</c:v>
                </c:pt>
                <c:pt idx="338">
                  <c:v>1000</c:v>
                </c:pt>
                <c:pt idx="339">
                  <c:v>1000</c:v>
                </c:pt>
                <c:pt idx="340">
                  <c:v>1000</c:v>
                </c:pt>
                <c:pt idx="341">
                  <c:v>1000</c:v>
                </c:pt>
                <c:pt idx="342">
                  <c:v>1000</c:v>
                </c:pt>
                <c:pt idx="343">
                  <c:v>1000</c:v>
                </c:pt>
                <c:pt idx="344">
                  <c:v>1000</c:v>
                </c:pt>
                <c:pt idx="345">
                  <c:v>1000</c:v>
                </c:pt>
                <c:pt idx="346">
                  <c:v>1000</c:v>
                </c:pt>
                <c:pt idx="347">
                  <c:v>1000</c:v>
                </c:pt>
                <c:pt idx="348">
                  <c:v>1000</c:v>
                </c:pt>
                <c:pt idx="349">
                  <c:v>1000</c:v>
                </c:pt>
                <c:pt idx="350">
                  <c:v>1000</c:v>
                </c:pt>
                <c:pt idx="351">
                  <c:v>1000</c:v>
                </c:pt>
                <c:pt idx="352">
                  <c:v>1000</c:v>
                </c:pt>
                <c:pt idx="353">
                  <c:v>1000</c:v>
                </c:pt>
                <c:pt idx="354">
                  <c:v>1000</c:v>
                </c:pt>
                <c:pt idx="355">
                  <c:v>1000</c:v>
                </c:pt>
                <c:pt idx="356">
                  <c:v>1000</c:v>
                </c:pt>
                <c:pt idx="357">
                  <c:v>1000</c:v>
                </c:pt>
                <c:pt idx="358">
                  <c:v>1000</c:v>
                </c:pt>
                <c:pt idx="359">
                  <c:v>1000</c:v>
                </c:pt>
                <c:pt idx="360">
                  <c:v>1000</c:v>
                </c:pt>
                <c:pt idx="361">
                  <c:v>1000</c:v>
                </c:pt>
                <c:pt idx="362">
                  <c:v>1000</c:v>
                </c:pt>
                <c:pt idx="363">
                  <c:v>1000</c:v>
                </c:pt>
                <c:pt idx="364">
                  <c:v>1000</c:v>
                </c:pt>
                <c:pt idx="365">
                  <c:v>1000</c:v>
                </c:pt>
                <c:pt idx="366">
                  <c:v>1000</c:v>
                </c:pt>
                <c:pt idx="367">
                  <c:v>1000</c:v>
                </c:pt>
                <c:pt idx="368">
                  <c:v>1000</c:v>
                </c:pt>
                <c:pt idx="369">
                  <c:v>1000</c:v>
                </c:pt>
                <c:pt idx="370">
                  <c:v>1000</c:v>
                </c:pt>
                <c:pt idx="371">
                  <c:v>1000</c:v>
                </c:pt>
                <c:pt idx="372">
                  <c:v>1000</c:v>
                </c:pt>
                <c:pt idx="373">
                  <c:v>1000</c:v>
                </c:pt>
                <c:pt idx="374">
                  <c:v>1000</c:v>
                </c:pt>
                <c:pt idx="375">
                  <c:v>1000</c:v>
                </c:pt>
                <c:pt idx="376">
                  <c:v>1000</c:v>
                </c:pt>
                <c:pt idx="377">
                  <c:v>1000</c:v>
                </c:pt>
                <c:pt idx="378">
                  <c:v>1000</c:v>
                </c:pt>
                <c:pt idx="379">
                  <c:v>1000</c:v>
                </c:pt>
                <c:pt idx="380">
                  <c:v>1000</c:v>
                </c:pt>
                <c:pt idx="381">
                  <c:v>1000</c:v>
                </c:pt>
                <c:pt idx="382">
                  <c:v>1000</c:v>
                </c:pt>
                <c:pt idx="383">
                  <c:v>1000</c:v>
                </c:pt>
                <c:pt idx="384">
                  <c:v>1000</c:v>
                </c:pt>
                <c:pt idx="385">
                  <c:v>1000</c:v>
                </c:pt>
                <c:pt idx="386">
                  <c:v>1000</c:v>
                </c:pt>
                <c:pt idx="387">
                  <c:v>1000</c:v>
                </c:pt>
                <c:pt idx="388">
                  <c:v>1000</c:v>
                </c:pt>
                <c:pt idx="389">
                  <c:v>1000</c:v>
                </c:pt>
                <c:pt idx="390">
                  <c:v>1000</c:v>
                </c:pt>
                <c:pt idx="391">
                  <c:v>1000</c:v>
                </c:pt>
                <c:pt idx="392">
                  <c:v>1000</c:v>
                </c:pt>
                <c:pt idx="393">
                  <c:v>1000</c:v>
                </c:pt>
                <c:pt idx="394">
                  <c:v>1000</c:v>
                </c:pt>
                <c:pt idx="395">
                  <c:v>1000</c:v>
                </c:pt>
                <c:pt idx="396">
                  <c:v>1000</c:v>
                </c:pt>
                <c:pt idx="397">
                  <c:v>1000</c:v>
                </c:pt>
                <c:pt idx="398">
                  <c:v>1000</c:v>
                </c:pt>
                <c:pt idx="399">
                  <c:v>1000</c:v>
                </c:pt>
                <c:pt idx="400">
                  <c:v>1000</c:v>
                </c:pt>
                <c:pt idx="401">
                  <c:v>1000</c:v>
                </c:pt>
                <c:pt idx="402">
                  <c:v>1000</c:v>
                </c:pt>
                <c:pt idx="403">
                  <c:v>1000</c:v>
                </c:pt>
                <c:pt idx="404">
                  <c:v>1000</c:v>
                </c:pt>
                <c:pt idx="405">
                  <c:v>1000</c:v>
                </c:pt>
                <c:pt idx="406">
                  <c:v>1000</c:v>
                </c:pt>
                <c:pt idx="407">
                  <c:v>1000</c:v>
                </c:pt>
                <c:pt idx="408">
                  <c:v>1000</c:v>
                </c:pt>
                <c:pt idx="409">
                  <c:v>1000</c:v>
                </c:pt>
                <c:pt idx="410">
                  <c:v>1000</c:v>
                </c:pt>
                <c:pt idx="411">
                  <c:v>1000</c:v>
                </c:pt>
                <c:pt idx="412">
                  <c:v>1000</c:v>
                </c:pt>
                <c:pt idx="413">
                  <c:v>1000</c:v>
                </c:pt>
                <c:pt idx="414">
                  <c:v>1000</c:v>
                </c:pt>
                <c:pt idx="415">
                  <c:v>1000</c:v>
                </c:pt>
                <c:pt idx="416">
                  <c:v>1000</c:v>
                </c:pt>
                <c:pt idx="417">
                  <c:v>1000</c:v>
                </c:pt>
                <c:pt idx="418">
                  <c:v>1000</c:v>
                </c:pt>
                <c:pt idx="419">
                  <c:v>1000</c:v>
                </c:pt>
                <c:pt idx="420">
                  <c:v>1000</c:v>
                </c:pt>
                <c:pt idx="421">
                  <c:v>1000</c:v>
                </c:pt>
                <c:pt idx="422">
                  <c:v>1000</c:v>
                </c:pt>
                <c:pt idx="423">
                  <c:v>1000</c:v>
                </c:pt>
                <c:pt idx="424">
                  <c:v>1000</c:v>
                </c:pt>
                <c:pt idx="425">
                  <c:v>1000</c:v>
                </c:pt>
                <c:pt idx="426">
                  <c:v>1000</c:v>
                </c:pt>
                <c:pt idx="427">
                  <c:v>1000</c:v>
                </c:pt>
                <c:pt idx="428">
                  <c:v>1000</c:v>
                </c:pt>
                <c:pt idx="429">
                  <c:v>1000</c:v>
                </c:pt>
                <c:pt idx="430">
                  <c:v>1000</c:v>
                </c:pt>
                <c:pt idx="431">
                  <c:v>1000</c:v>
                </c:pt>
                <c:pt idx="432">
                  <c:v>1000</c:v>
                </c:pt>
                <c:pt idx="433">
                  <c:v>1000</c:v>
                </c:pt>
                <c:pt idx="434">
                  <c:v>1000</c:v>
                </c:pt>
                <c:pt idx="435">
                  <c:v>1000</c:v>
                </c:pt>
                <c:pt idx="436">
                  <c:v>1000</c:v>
                </c:pt>
                <c:pt idx="437">
                  <c:v>1000</c:v>
                </c:pt>
                <c:pt idx="438">
                  <c:v>1000</c:v>
                </c:pt>
                <c:pt idx="439">
                  <c:v>1000</c:v>
                </c:pt>
                <c:pt idx="440">
                  <c:v>1000</c:v>
                </c:pt>
                <c:pt idx="441">
                  <c:v>1000</c:v>
                </c:pt>
                <c:pt idx="442">
                  <c:v>1000</c:v>
                </c:pt>
                <c:pt idx="443">
                  <c:v>1000</c:v>
                </c:pt>
                <c:pt idx="444">
                  <c:v>1000</c:v>
                </c:pt>
                <c:pt idx="445">
                  <c:v>1000</c:v>
                </c:pt>
                <c:pt idx="446">
                  <c:v>1000</c:v>
                </c:pt>
                <c:pt idx="447">
                  <c:v>1000</c:v>
                </c:pt>
                <c:pt idx="448">
                  <c:v>1000</c:v>
                </c:pt>
                <c:pt idx="449">
                  <c:v>1000</c:v>
                </c:pt>
                <c:pt idx="450">
                  <c:v>1000</c:v>
                </c:pt>
                <c:pt idx="451">
                  <c:v>1000</c:v>
                </c:pt>
                <c:pt idx="452">
                  <c:v>1000</c:v>
                </c:pt>
                <c:pt idx="453">
                  <c:v>1000</c:v>
                </c:pt>
                <c:pt idx="454">
                  <c:v>1000</c:v>
                </c:pt>
                <c:pt idx="455">
                  <c:v>1000</c:v>
                </c:pt>
                <c:pt idx="456">
                  <c:v>1000</c:v>
                </c:pt>
                <c:pt idx="457">
                  <c:v>1000</c:v>
                </c:pt>
                <c:pt idx="458">
                  <c:v>1000</c:v>
                </c:pt>
                <c:pt idx="459">
                  <c:v>1000</c:v>
                </c:pt>
                <c:pt idx="460">
                  <c:v>1000</c:v>
                </c:pt>
                <c:pt idx="461">
                  <c:v>1000</c:v>
                </c:pt>
                <c:pt idx="462">
                  <c:v>1000</c:v>
                </c:pt>
                <c:pt idx="463">
                  <c:v>1000</c:v>
                </c:pt>
                <c:pt idx="464">
                  <c:v>1000</c:v>
                </c:pt>
                <c:pt idx="465">
                  <c:v>1000</c:v>
                </c:pt>
                <c:pt idx="466">
                  <c:v>1000</c:v>
                </c:pt>
                <c:pt idx="467">
                  <c:v>1000</c:v>
                </c:pt>
                <c:pt idx="468">
                  <c:v>1000</c:v>
                </c:pt>
                <c:pt idx="469">
                  <c:v>1000</c:v>
                </c:pt>
                <c:pt idx="470">
                  <c:v>1000</c:v>
                </c:pt>
                <c:pt idx="471">
                  <c:v>1000</c:v>
                </c:pt>
                <c:pt idx="472">
                  <c:v>1000</c:v>
                </c:pt>
                <c:pt idx="473">
                  <c:v>1000</c:v>
                </c:pt>
                <c:pt idx="474">
                  <c:v>1000</c:v>
                </c:pt>
                <c:pt idx="475">
                  <c:v>1000</c:v>
                </c:pt>
                <c:pt idx="476">
                  <c:v>1000</c:v>
                </c:pt>
                <c:pt idx="477">
                  <c:v>1000</c:v>
                </c:pt>
                <c:pt idx="478">
                  <c:v>1000</c:v>
                </c:pt>
                <c:pt idx="479">
                  <c:v>1000</c:v>
                </c:pt>
                <c:pt idx="480">
                  <c:v>1000</c:v>
                </c:pt>
                <c:pt idx="481">
                  <c:v>1000</c:v>
                </c:pt>
                <c:pt idx="482">
                  <c:v>1000</c:v>
                </c:pt>
                <c:pt idx="483">
                  <c:v>1000</c:v>
                </c:pt>
                <c:pt idx="484">
                  <c:v>1000</c:v>
                </c:pt>
                <c:pt idx="485">
                  <c:v>1000</c:v>
                </c:pt>
                <c:pt idx="486">
                  <c:v>1000</c:v>
                </c:pt>
                <c:pt idx="487">
                  <c:v>1000</c:v>
                </c:pt>
                <c:pt idx="488">
                  <c:v>1000</c:v>
                </c:pt>
                <c:pt idx="489">
                  <c:v>1000</c:v>
                </c:pt>
                <c:pt idx="490">
                  <c:v>1000</c:v>
                </c:pt>
                <c:pt idx="491">
                  <c:v>1000</c:v>
                </c:pt>
                <c:pt idx="492">
                  <c:v>1000</c:v>
                </c:pt>
                <c:pt idx="493">
                  <c:v>1000</c:v>
                </c:pt>
                <c:pt idx="494">
                  <c:v>1000</c:v>
                </c:pt>
                <c:pt idx="495">
                  <c:v>1000</c:v>
                </c:pt>
                <c:pt idx="496">
                  <c:v>1000</c:v>
                </c:pt>
                <c:pt idx="497">
                  <c:v>1000</c:v>
                </c:pt>
                <c:pt idx="498">
                  <c:v>1000</c:v>
                </c:pt>
                <c:pt idx="499">
                  <c:v>1000</c:v>
                </c:pt>
                <c:pt idx="500">
                  <c:v>1000</c:v>
                </c:pt>
                <c:pt idx="501">
                  <c:v>1000</c:v>
                </c:pt>
                <c:pt idx="502">
                  <c:v>1000</c:v>
                </c:pt>
                <c:pt idx="503">
                  <c:v>1000</c:v>
                </c:pt>
                <c:pt idx="504">
                  <c:v>1000</c:v>
                </c:pt>
                <c:pt idx="505">
                  <c:v>1000</c:v>
                </c:pt>
                <c:pt idx="506">
                  <c:v>1000</c:v>
                </c:pt>
                <c:pt idx="507">
                  <c:v>1000</c:v>
                </c:pt>
                <c:pt idx="508">
                  <c:v>1000</c:v>
                </c:pt>
                <c:pt idx="509">
                  <c:v>1000</c:v>
                </c:pt>
                <c:pt idx="510">
                  <c:v>1000</c:v>
                </c:pt>
                <c:pt idx="511">
                  <c:v>1000</c:v>
                </c:pt>
                <c:pt idx="512">
                  <c:v>1000</c:v>
                </c:pt>
                <c:pt idx="513">
                  <c:v>1000</c:v>
                </c:pt>
                <c:pt idx="514">
                  <c:v>1000</c:v>
                </c:pt>
                <c:pt idx="515">
                  <c:v>1000</c:v>
                </c:pt>
                <c:pt idx="516">
                  <c:v>1000</c:v>
                </c:pt>
                <c:pt idx="517">
                  <c:v>1000</c:v>
                </c:pt>
                <c:pt idx="518">
                  <c:v>1000</c:v>
                </c:pt>
                <c:pt idx="519">
                  <c:v>1000</c:v>
                </c:pt>
                <c:pt idx="520">
                  <c:v>1000</c:v>
                </c:pt>
                <c:pt idx="521">
                  <c:v>1000</c:v>
                </c:pt>
                <c:pt idx="522">
                  <c:v>1000</c:v>
                </c:pt>
                <c:pt idx="523">
                  <c:v>1000</c:v>
                </c:pt>
                <c:pt idx="524">
                  <c:v>1000</c:v>
                </c:pt>
                <c:pt idx="525">
                  <c:v>1000</c:v>
                </c:pt>
                <c:pt idx="526">
                  <c:v>1000</c:v>
                </c:pt>
                <c:pt idx="527">
                  <c:v>1000</c:v>
                </c:pt>
                <c:pt idx="528">
                  <c:v>1000</c:v>
                </c:pt>
                <c:pt idx="529">
                  <c:v>1000</c:v>
                </c:pt>
                <c:pt idx="530">
                  <c:v>1000</c:v>
                </c:pt>
                <c:pt idx="531">
                  <c:v>1000</c:v>
                </c:pt>
                <c:pt idx="532">
                  <c:v>1000</c:v>
                </c:pt>
                <c:pt idx="533">
                  <c:v>1000</c:v>
                </c:pt>
                <c:pt idx="534">
                  <c:v>1000</c:v>
                </c:pt>
                <c:pt idx="535">
                  <c:v>1000</c:v>
                </c:pt>
                <c:pt idx="536">
                  <c:v>1000</c:v>
                </c:pt>
                <c:pt idx="537">
                  <c:v>1000</c:v>
                </c:pt>
                <c:pt idx="538">
                  <c:v>1000</c:v>
                </c:pt>
                <c:pt idx="539">
                  <c:v>1000</c:v>
                </c:pt>
                <c:pt idx="540">
                  <c:v>1000</c:v>
                </c:pt>
                <c:pt idx="541">
                  <c:v>1000</c:v>
                </c:pt>
                <c:pt idx="542">
                  <c:v>1000</c:v>
                </c:pt>
                <c:pt idx="543">
                  <c:v>1000</c:v>
                </c:pt>
                <c:pt idx="544">
                  <c:v>1000</c:v>
                </c:pt>
                <c:pt idx="545">
                  <c:v>1000</c:v>
                </c:pt>
                <c:pt idx="546">
                  <c:v>1000</c:v>
                </c:pt>
                <c:pt idx="547">
                  <c:v>1000</c:v>
                </c:pt>
                <c:pt idx="548">
                  <c:v>1000</c:v>
                </c:pt>
                <c:pt idx="549">
                  <c:v>1000</c:v>
                </c:pt>
                <c:pt idx="550">
                  <c:v>1000</c:v>
                </c:pt>
                <c:pt idx="551">
                  <c:v>1000</c:v>
                </c:pt>
                <c:pt idx="552">
                  <c:v>1000</c:v>
                </c:pt>
                <c:pt idx="553">
                  <c:v>1000</c:v>
                </c:pt>
                <c:pt idx="554">
                  <c:v>1000</c:v>
                </c:pt>
                <c:pt idx="555">
                  <c:v>1000</c:v>
                </c:pt>
                <c:pt idx="556">
                  <c:v>1000</c:v>
                </c:pt>
                <c:pt idx="557">
                  <c:v>1000</c:v>
                </c:pt>
                <c:pt idx="558">
                  <c:v>1000</c:v>
                </c:pt>
                <c:pt idx="559">
                  <c:v>1000</c:v>
                </c:pt>
                <c:pt idx="560">
                  <c:v>1000</c:v>
                </c:pt>
                <c:pt idx="561">
                  <c:v>1000</c:v>
                </c:pt>
                <c:pt idx="562">
                  <c:v>1000</c:v>
                </c:pt>
                <c:pt idx="563">
                  <c:v>1000</c:v>
                </c:pt>
                <c:pt idx="564">
                  <c:v>1000</c:v>
                </c:pt>
                <c:pt idx="565">
                  <c:v>1000</c:v>
                </c:pt>
                <c:pt idx="566">
                  <c:v>1000</c:v>
                </c:pt>
                <c:pt idx="567">
                  <c:v>1000</c:v>
                </c:pt>
                <c:pt idx="568">
                  <c:v>1000</c:v>
                </c:pt>
                <c:pt idx="569">
                  <c:v>1000</c:v>
                </c:pt>
                <c:pt idx="570">
                  <c:v>1000</c:v>
                </c:pt>
                <c:pt idx="571">
                  <c:v>1000</c:v>
                </c:pt>
                <c:pt idx="572">
                  <c:v>1000</c:v>
                </c:pt>
                <c:pt idx="573">
                  <c:v>1000</c:v>
                </c:pt>
                <c:pt idx="574">
                  <c:v>1000</c:v>
                </c:pt>
                <c:pt idx="575">
                  <c:v>1000</c:v>
                </c:pt>
                <c:pt idx="576">
                  <c:v>1000</c:v>
                </c:pt>
                <c:pt idx="577">
                  <c:v>1000</c:v>
                </c:pt>
                <c:pt idx="578">
                  <c:v>1000</c:v>
                </c:pt>
                <c:pt idx="579">
                  <c:v>1000</c:v>
                </c:pt>
                <c:pt idx="580">
                  <c:v>1000</c:v>
                </c:pt>
                <c:pt idx="581">
                  <c:v>1000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E68-43DB-9082-2D466CCDB8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61935408"/>
        <c:axId val="1"/>
      </c:lineChart>
      <c:scatterChart>
        <c:scatterStyle val="lineMarker"/>
        <c:varyColors val="0"/>
        <c:ser>
          <c:idx val="1"/>
          <c:order val="0"/>
          <c:tx>
            <c:strRef>
              <c:f>'SM 7-3'!$F$1</c:f>
              <c:strCache>
                <c:ptCount val="1"/>
                <c:pt idx="0">
                  <c:v>Concentración Coliformes Fecales (NMP/100 ml). </c:v>
                </c:pt>
              </c:strCache>
            </c:strRef>
          </c:tx>
          <c:spPr>
            <a:ln w="28575">
              <a:noFill/>
            </a:ln>
          </c:spPr>
          <c:marker>
            <c:spPr>
              <a:solidFill>
                <a:schemeClr val="accent1"/>
              </a:solidFill>
              <a:ln>
                <a:solidFill>
                  <a:schemeClr val="tx2"/>
                </a:solidFill>
              </a:ln>
            </c:spPr>
          </c:marker>
          <c:xVal>
            <c:numRef>
              <c:f>'SM 7-3'!$A$2:$A$583</c:f>
              <c:numCache>
                <c:formatCode>[$-C0A]mmm\-yy;@</c:formatCode>
                <c:ptCount val="582"/>
                <c:pt idx="0">
                  <c:v>38461</c:v>
                </c:pt>
                <c:pt idx="1">
                  <c:v>38488</c:v>
                </c:pt>
                <c:pt idx="2">
                  <c:v>38531</c:v>
                </c:pt>
                <c:pt idx="3">
                  <c:v>38545</c:v>
                </c:pt>
                <c:pt idx="4">
                  <c:v>38569</c:v>
                </c:pt>
                <c:pt idx="5">
                  <c:v>38617</c:v>
                </c:pt>
                <c:pt idx="6">
                  <c:v>38642</c:v>
                </c:pt>
                <c:pt idx="7">
                  <c:v>38663</c:v>
                </c:pt>
                <c:pt idx="8">
                  <c:v>38701</c:v>
                </c:pt>
                <c:pt idx="9">
                  <c:v>38726</c:v>
                </c:pt>
                <c:pt idx="10">
                  <c:v>38762</c:v>
                </c:pt>
                <c:pt idx="11">
                  <c:v>38790</c:v>
                </c:pt>
                <c:pt idx="12">
                  <c:v>38817</c:v>
                </c:pt>
                <c:pt idx="13">
                  <c:v>38868</c:v>
                </c:pt>
                <c:pt idx="14">
                  <c:v>38958</c:v>
                </c:pt>
                <c:pt idx="15">
                  <c:v>39000</c:v>
                </c:pt>
                <c:pt idx="16">
                  <c:v>39160</c:v>
                </c:pt>
                <c:pt idx="17">
                  <c:v>39183</c:v>
                </c:pt>
                <c:pt idx="18">
                  <c:v>39225</c:v>
                </c:pt>
                <c:pt idx="19">
                  <c:v>39246</c:v>
                </c:pt>
                <c:pt idx="20">
                  <c:v>39294</c:v>
                </c:pt>
                <c:pt idx="21">
                  <c:v>39307</c:v>
                </c:pt>
                <c:pt idx="22">
                  <c:v>39335</c:v>
                </c:pt>
                <c:pt idx="23">
                  <c:v>39363</c:v>
                </c:pt>
                <c:pt idx="24">
                  <c:v>39416</c:v>
                </c:pt>
                <c:pt idx="25">
                  <c:v>39444</c:v>
                </c:pt>
                <c:pt idx="26">
                  <c:v>39470</c:v>
                </c:pt>
                <c:pt idx="27">
                  <c:v>39497</c:v>
                </c:pt>
                <c:pt idx="28">
                  <c:v>39521</c:v>
                </c:pt>
                <c:pt idx="29">
                  <c:v>39556</c:v>
                </c:pt>
                <c:pt idx="30">
                  <c:v>39590</c:v>
                </c:pt>
                <c:pt idx="31">
                  <c:v>39602</c:v>
                </c:pt>
                <c:pt idx="32">
                  <c:v>39653</c:v>
                </c:pt>
                <c:pt idx="33">
                  <c:v>39679</c:v>
                </c:pt>
                <c:pt idx="34">
                  <c:v>39720</c:v>
                </c:pt>
                <c:pt idx="35">
                  <c:v>39736</c:v>
                </c:pt>
                <c:pt idx="36">
                  <c:v>39763</c:v>
                </c:pt>
                <c:pt idx="37">
                  <c:v>39798</c:v>
                </c:pt>
                <c:pt idx="38">
                  <c:v>39842</c:v>
                </c:pt>
                <c:pt idx="39">
                  <c:v>39854</c:v>
                </c:pt>
                <c:pt idx="40">
                  <c:v>39895</c:v>
                </c:pt>
                <c:pt idx="41">
                  <c:v>39905</c:v>
                </c:pt>
                <c:pt idx="42">
                  <c:v>39950</c:v>
                </c:pt>
                <c:pt idx="43">
                  <c:v>39969</c:v>
                </c:pt>
                <c:pt idx="44">
                  <c:v>40020</c:v>
                </c:pt>
                <c:pt idx="45">
                  <c:v>40036</c:v>
                </c:pt>
                <c:pt idx="46">
                  <c:v>40069</c:v>
                </c:pt>
                <c:pt idx="47">
                  <c:v>40098</c:v>
                </c:pt>
                <c:pt idx="48">
                  <c:v>40129</c:v>
                </c:pt>
                <c:pt idx="49">
                  <c:v>40175</c:v>
                </c:pt>
                <c:pt idx="50">
                  <c:v>40206</c:v>
                </c:pt>
                <c:pt idx="51">
                  <c:v>40262</c:v>
                </c:pt>
                <c:pt idx="52">
                  <c:v>40281</c:v>
                </c:pt>
                <c:pt idx="53">
                  <c:v>40314</c:v>
                </c:pt>
                <c:pt idx="54">
                  <c:v>40343</c:v>
                </c:pt>
                <c:pt idx="55">
                  <c:v>40368</c:v>
                </c:pt>
                <c:pt idx="56">
                  <c:v>40413</c:v>
                </c:pt>
                <c:pt idx="57">
                  <c:v>40449</c:v>
                </c:pt>
                <c:pt idx="58">
                  <c:v>40482</c:v>
                </c:pt>
                <c:pt idx="59">
                  <c:v>40511</c:v>
                </c:pt>
                <c:pt idx="60">
                  <c:v>40524</c:v>
                </c:pt>
                <c:pt idx="61">
                  <c:v>40556</c:v>
                </c:pt>
                <c:pt idx="62">
                  <c:v>40602</c:v>
                </c:pt>
                <c:pt idx="63">
                  <c:v>40631</c:v>
                </c:pt>
                <c:pt idx="64">
                  <c:v>40650</c:v>
                </c:pt>
                <c:pt idx="65">
                  <c:v>40690</c:v>
                </c:pt>
                <c:pt idx="66">
                  <c:v>40722</c:v>
                </c:pt>
                <c:pt idx="67">
                  <c:v>40750</c:v>
                </c:pt>
                <c:pt idx="68">
                  <c:v>40772</c:v>
                </c:pt>
                <c:pt idx="69">
                  <c:v>40795</c:v>
                </c:pt>
                <c:pt idx="70">
                  <c:v>40843</c:v>
                </c:pt>
                <c:pt idx="71">
                  <c:v>40857</c:v>
                </c:pt>
                <c:pt idx="72">
                  <c:v>40897</c:v>
                </c:pt>
                <c:pt idx="73">
                  <c:v>40932</c:v>
                </c:pt>
                <c:pt idx="74">
                  <c:v>40961</c:v>
                </c:pt>
                <c:pt idx="75">
                  <c:v>40997</c:v>
                </c:pt>
                <c:pt idx="76">
                  <c:v>41012</c:v>
                </c:pt>
                <c:pt idx="77">
                  <c:v>41032</c:v>
                </c:pt>
                <c:pt idx="78">
                  <c:v>41068</c:v>
                </c:pt>
                <c:pt idx="79">
                  <c:v>41094</c:v>
                </c:pt>
                <c:pt idx="80">
                  <c:v>41145</c:v>
                </c:pt>
                <c:pt idx="81">
                  <c:v>41174</c:v>
                </c:pt>
                <c:pt idx="82">
                  <c:v>41188</c:v>
                </c:pt>
                <c:pt idx="83">
                  <c:v>41243</c:v>
                </c:pt>
                <c:pt idx="84">
                  <c:v>41255</c:v>
                </c:pt>
                <c:pt idx="85">
                  <c:v>41283</c:v>
                </c:pt>
                <c:pt idx="86">
                  <c:v>41311</c:v>
                </c:pt>
                <c:pt idx="87">
                  <c:v>41340</c:v>
                </c:pt>
                <c:pt idx="88">
                  <c:v>41382</c:v>
                </c:pt>
                <c:pt idx="89">
                  <c:v>41397</c:v>
                </c:pt>
                <c:pt idx="90">
                  <c:v>41437</c:v>
                </c:pt>
                <c:pt idx="91">
                  <c:v>41482</c:v>
                </c:pt>
                <c:pt idx="92">
                  <c:v>41494</c:v>
                </c:pt>
                <c:pt idx="93">
                  <c:v>41522</c:v>
                </c:pt>
                <c:pt idx="94">
                  <c:v>41563</c:v>
                </c:pt>
                <c:pt idx="95">
                  <c:v>41581</c:v>
                </c:pt>
                <c:pt idx="96">
                  <c:v>41612</c:v>
                </c:pt>
                <c:pt idx="97">
                  <c:v>41646</c:v>
                </c:pt>
                <c:pt idx="98">
                  <c:v>41675</c:v>
                </c:pt>
                <c:pt idx="99">
                  <c:v>41719</c:v>
                </c:pt>
                <c:pt idx="100">
                  <c:v>41746</c:v>
                </c:pt>
                <c:pt idx="101">
                  <c:v>41773</c:v>
                </c:pt>
                <c:pt idx="102">
                  <c:v>41800</c:v>
                </c:pt>
                <c:pt idx="103">
                  <c:v>41850</c:v>
                </c:pt>
                <c:pt idx="104">
                  <c:v>41856</c:v>
                </c:pt>
                <c:pt idx="105">
                  <c:v>41885</c:v>
                </c:pt>
                <c:pt idx="106">
                  <c:v>41924</c:v>
                </c:pt>
                <c:pt idx="107">
                  <c:v>41967</c:v>
                </c:pt>
                <c:pt idx="108">
                  <c:v>41978</c:v>
                </c:pt>
                <c:pt idx="109">
                  <c:v>42007</c:v>
                </c:pt>
                <c:pt idx="110">
                  <c:v>42048</c:v>
                </c:pt>
                <c:pt idx="111">
                  <c:v>42077</c:v>
                </c:pt>
                <c:pt idx="112">
                  <c:v>42105</c:v>
                </c:pt>
                <c:pt idx="113">
                  <c:v>42133</c:v>
                </c:pt>
                <c:pt idx="114">
                  <c:v>42161</c:v>
                </c:pt>
                <c:pt idx="115">
                  <c:v>42216</c:v>
                </c:pt>
                <c:pt idx="116">
                  <c:v>42242</c:v>
                </c:pt>
                <c:pt idx="117">
                  <c:v>42272</c:v>
                </c:pt>
                <c:pt idx="118">
                  <c:v>42287</c:v>
                </c:pt>
                <c:pt idx="119">
                  <c:v>42314</c:v>
                </c:pt>
                <c:pt idx="120">
                  <c:v>42356</c:v>
                </c:pt>
                <c:pt idx="121">
                  <c:v>42374</c:v>
                </c:pt>
                <c:pt idx="122">
                  <c:v>42409</c:v>
                </c:pt>
                <c:pt idx="123">
                  <c:v>42440</c:v>
                </c:pt>
                <c:pt idx="124">
                  <c:v>42468</c:v>
                </c:pt>
                <c:pt idx="125">
                  <c:v>42511</c:v>
                </c:pt>
                <c:pt idx="126">
                  <c:v>42547</c:v>
                </c:pt>
                <c:pt idx="127">
                  <c:v>42577</c:v>
                </c:pt>
                <c:pt idx="128">
                  <c:v>42591</c:v>
                </c:pt>
                <c:pt idx="129">
                  <c:v>42619</c:v>
                </c:pt>
                <c:pt idx="130">
                  <c:v>42662</c:v>
                </c:pt>
                <c:pt idx="131">
                  <c:v>42676</c:v>
                </c:pt>
                <c:pt idx="132">
                  <c:v>42685</c:v>
                </c:pt>
                <c:pt idx="133">
                  <c:v>42689</c:v>
                </c:pt>
                <c:pt idx="134">
                  <c:v>42696</c:v>
                </c:pt>
                <c:pt idx="135">
                  <c:v>42704</c:v>
                </c:pt>
                <c:pt idx="136">
                  <c:v>42710</c:v>
                </c:pt>
                <c:pt idx="137">
                  <c:v>42717</c:v>
                </c:pt>
                <c:pt idx="138">
                  <c:v>42724</c:v>
                </c:pt>
                <c:pt idx="139">
                  <c:v>42731</c:v>
                </c:pt>
                <c:pt idx="140">
                  <c:v>42733</c:v>
                </c:pt>
                <c:pt idx="141">
                  <c:v>42738</c:v>
                </c:pt>
                <c:pt idx="142">
                  <c:v>42745</c:v>
                </c:pt>
                <c:pt idx="143">
                  <c:v>42752</c:v>
                </c:pt>
                <c:pt idx="144">
                  <c:v>42760</c:v>
                </c:pt>
                <c:pt idx="145">
                  <c:v>42767</c:v>
                </c:pt>
                <c:pt idx="146">
                  <c:v>42773</c:v>
                </c:pt>
                <c:pt idx="147">
                  <c:v>42780</c:v>
                </c:pt>
                <c:pt idx="148">
                  <c:v>42788</c:v>
                </c:pt>
                <c:pt idx="149">
                  <c:v>42795</c:v>
                </c:pt>
                <c:pt idx="150">
                  <c:v>42801</c:v>
                </c:pt>
                <c:pt idx="151">
                  <c:v>42808</c:v>
                </c:pt>
                <c:pt idx="152">
                  <c:v>42815</c:v>
                </c:pt>
                <c:pt idx="153">
                  <c:v>42823</c:v>
                </c:pt>
                <c:pt idx="154">
                  <c:v>42829</c:v>
                </c:pt>
                <c:pt idx="155">
                  <c:v>42836</c:v>
                </c:pt>
                <c:pt idx="156">
                  <c:v>42844</c:v>
                </c:pt>
                <c:pt idx="157">
                  <c:v>42850</c:v>
                </c:pt>
                <c:pt idx="158">
                  <c:v>42857</c:v>
                </c:pt>
                <c:pt idx="159">
                  <c:v>42864</c:v>
                </c:pt>
                <c:pt idx="160">
                  <c:v>42868</c:v>
                </c:pt>
                <c:pt idx="161">
                  <c:v>42871</c:v>
                </c:pt>
                <c:pt idx="162">
                  <c:v>42878</c:v>
                </c:pt>
                <c:pt idx="163">
                  <c:v>42885</c:v>
                </c:pt>
                <c:pt idx="164">
                  <c:v>42892</c:v>
                </c:pt>
                <c:pt idx="165">
                  <c:v>42899</c:v>
                </c:pt>
                <c:pt idx="166">
                  <c:v>42906</c:v>
                </c:pt>
                <c:pt idx="167">
                  <c:v>42915</c:v>
                </c:pt>
                <c:pt idx="168">
                  <c:v>42922</c:v>
                </c:pt>
                <c:pt idx="169">
                  <c:v>42927</c:v>
                </c:pt>
                <c:pt idx="170">
                  <c:v>42934</c:v>
                </c:pt>
                <c:pt idx="171">
                  <c:v>42942</c:v>
                </c:pt>
                <c:pt idx="172">
                  <c:v>42948</c:v>
                </c:pt>
                <c:pt idx="173">
                  <c:v>42957</c:v>
                </c:pt>
                <c:pt idx="174">
                  <c:v>42962</c:v>
                </c:pt>
                <c:pt idx="175">
                  <c:v>42969</c:v>
                </c:pt>
                <c:pt idx="176">
                  <c:v>42977</c:v>
                </c:pt>
                <c:pt idx="177">
                  <c:v>42983</c:v>
                </c:pt>
                <c:pt idx="178">
                  <c:v>42990</c:v>
                </c:pt>
                <c:pt idx="179">
                  <c:v>42997</c:v>
                </c:pt>
                <c:pt idx="180">
                  <c:v>43012</c:v>
                </c:pt>
                <c:pt idx="181">
                  <c:v>43018</c:v>
                </c:pt>
                <c:pt idx="182">
                  <c:v>43026</c:v>
                </c:pt>
                <c:pt idx="183">
                  <c:v>43033</c:v>
                </c:pt>
                <c:pt idx="184">
                  <c:v>43040</c:v>
                </c:pt>
                <c:pt idx="185">
                  <c:v>43047</c:v>
                </c:pt>
                <c:pt idx="186">
                  <c:v>43054</c:v>
                </c:pt>
                <c:pt idx="187">
                  <c:v>43060</c:v>
                </c:pt>
                <c:pt idx="188">
                  <c:v>43069</c:v>
                </c:pt>
                <c:pt idx="189">
                  <c:v>43077</c:v>
                </c:pt>
                <c:pt idx="190">
                  <c:v>43081</c:v>
                </c:pt>
                <c:pt idx="191">
                  <c:v>43088</c:v>
                </c:pt>
                <c:pt idx="192">
                  <c:v>43096</c:v>
                </c:pt>
                <c:pt idx="193">
                  <c:v>43104</c:v>
                </c:pt>
                <c:pt idx="194">
                  <c:v>43109</c:v>
                </c:pt>
                <c:pt idx="195">
                  <c:v>43116</c:v>
                </c:pt>
                <c:pt idx="196">
                  <c:v>43124</c:v>
                </c:pt>
                <c:pt idx="197">
                  <c:v>43131</c:v>
                </c:pt>
                <c:pt idx="198">
                  <c:v>43137</c:v>
                </c:pt>
                <c:pt idx="199">
                  <c:v>43146</c:v>
                </c:pt>
                <c:pt idx="200">
                  <c:v>43151</c:v>
                </c:pt>
                <c:pt idx="201">
                  <c:v>43159</c:v>
                </c:pt>
                <c:pt idx="202">
                  <c:v>43165</c:v>
                </c:pt>
                <c:pt idx="203">
                  <c:v>43172</c:v>
                </c:pt>
                <c:pt idx="204">
                  <c:v>43179</c:v>
                </c:pt>
                <c:pt idx="205">
                  <c:v>43187</c:v>
                </c:pt>
                <c:pt idx="206">
                  <c:v>43193</c:v>
                </c:pt>
                <c:pt idx="207">
                  <c:v>43201</c:v>
                </c:pt>
                <c:pt idx="208">
                  <c:v>43208</c:v>
                </c:pt>
                <c:pt idx="209">
                  <c:v>43215</c:v>
                </c:pt>
                <c:pt idx="210">
                  <c:v>43221</c:v>
                </c:pt>
                <c:pt idx="211">
                  <c:v>43228</c:v>
                </c:pt>
                <c:pt idx="212">
                  <c:v>43235</c:v>
                </c:pt>
                <c:pt idx="213">
                  <c:v>43243</c:v>
                </c:pt>
                <c:pt idx="214">
                  <c:v>43252</c:v>
                </c:pt>
                <c:pt idx="215">
                  <c:v>43257</c:v>
                </c:pt>
                <c:pt idx="216">
                  <c:v>43263</c:v>
                </c:pt>
                <c:pt idx="217">
                  <c:v>43271</c:v>
                </c:pt>
                <c:pt idx="218">
                  <c:v>43278</c:v>
                </c:pt>
                <c:pt idx="219">
                  <c:v>43284</c:v>
                </c:pt>
                <c:pt idx="220">
                  <c:v>43291</c:v>
                </c:pt>
                <c:pt idx="221">
                  <c:v>43298</c:v>
                </c:pt>
                <c:pt idx="222">
                  <c:v>43306</c:v>
                </c:pt>
                <c:pt idx="223">
                  <c:v>43313</c:v>
                </c:pt>
                <c:pt idx="224">
                  <c:v>43319</c:v>
                </c:pt>
                <c:pt idx="225">
                  <c:v>43327</c:v>
                </c:pt>
                <c:pt idx="226">
                  <c:v>43333</c:v>
                </c:pt>
                <c:pt idx="227">
                  <c:v>43341</c:v>
                </c:pt>
                <c:pt idx="228">
                  <c:v>43347</c:v>
                </c:pt>
                <c:pt idx="229">
                  <c:v>43354</c:v>
                </c:pt>
                <c:pt idx="230">
                  <c:v>43363</c:v>
                </c:pt>
                <c:pt idx="231">
                  <c:v>43369</c:v>
                </c:pt>
                <c:pt idx="232">
                  <c:v>43376</c:v>
                </c:pt>
                <c:pt idx="233">
                  <c:v>43382</c:v>
                </c:pt>
                <c:pt idx="234">
                  <c:v>43389</c:v>
                </c:pt>
                <c:pt idx="235">
                  <c:v>43396</c:v>
                </c:pt>
                <c:pt idx="236">
                  <c:v>43403</c:v>
                </c:pt>
                <c:pt idx="237">
                  <c:v>43410</c:v>
                </c:pt>
                <c:pt idx="238">
                  <c:v>43417</c:v>
                </c:pt>
                <c:pt idx="239">
                  <c:v>43424</c:v>
                </c:pt>
                <c:pt idx="240">
                  <c:v>43432</c:v>
                </c:pt>
                <c:pt idx="241">
                  <c:v>43439</c:v>
                </c:pt>
                <c:pt idx="242">
                  <c:v>43445</c:v>
                </c:pt>
                <c:pt idx="243">
                  <c:v>43452</c:v>
                </c:pt>
                <c:pt idx="244">
                  <c:v>43460</c:v>
                </c:pt>
                <c:pt idx="245">
                  <c:v>43467</c:v>
                </c:pt>
                <c:pt idx="246">
                  <c:v>43473</c:v>
                </c:pt>
                <c:pt idx="247">
                  <c:v>43480</c:v>
                </c:pt>
                <c:pt idx="248">
                  <c:v>43487</c:v>
                </c:pt>
                <c:pt idx="249">
                  <c:v>43495</c:v>
                </c:pt>
                <c:pt idx="250">
                  <c:v>43501</c:v>
                </c:pt>
                <c:pt idx="251">
                  <c:v>43509</c:v>
                </c:pt>
                <c:pt idx="252">
                  <c:v>43515</c:v>
                </c:pt>
                <c:pt idx="253">
                  <c:v>43522</c:v>
                </c:pt>
                <c:pt idx="254">
                  <c:v>43529</c:v>
                </c:pt>
                <c:pt idx="255">
                  <c:v>43536</c:v>
                </c:pt>
                <c:pt idx="256">
                  <c:v>43543</c:v>
                </c:pt>
                <c:pt idx="257">
                  <c:v>43550</c:v>
                </c:pt>
                <c:pt idx="258">
                  <c:v>43557</c:v>
                </c:pt>
                <c:pt idx="259">
                  <c:v>43564</c:v>
                </c:pt>
                <c:pt idx="260">
                  <c:v>43571</c:v>
                </c:pt>
                <c:pt idx="261">
                  <c:v>43579</c:v>
                </c:pt>
                <c:pt idx="262">
                  <c:v>43586</c:v>
                </c:pt>
                <c:pt idx="263">
                  <c:v>43592</c:v>
                </c:pt>
                <c:pt idx="264">
                  <c:v>43600</c:v>
                </c:pt>
                <c:pt idx="265">
                  <c:v>43607</c:v>
                </c:pt>
                <c:pt idx="266">
                  <c:v>43614</c:v>
                </c:pt>
                <c:pt idx="267">
                  <c:v>43620</c:v>
                </c:pt>
                <c:pt idx="268">
                  <c:v>43627</c:v>
                </c:pt>
                <c:pt idx="269">
                  <c:v>43634</c:v>
                </c:pt>
                <c:pt idx="270">
                  <c:v>43641</c:v>
                </c:pt>
                <c:pt idx="271">
                  <c:v>43649</c:v>
                </c:pt>
                <c:pt idx="272">
                  <c:v>43656</c:v>
                </c:pt>
                <c:pt idx="273">
                  <c:v>43663</c:v>
                </c:pt>
                <c:pt idx="274">
                  <c:v>43671</c:v>
                </c:pt>
                <c:pt idx="275">
                  <c:v>43678</c:v>
                </c:pt>
                <c:pt idx="276">
                  <c:v>43684</c:v>
                </c:pt>
                <c:pt idx="277">
                  <c:v>43692</c:v>
                </c:pt>
                <c:pt idx="278">
                  <c:v>43698</c:v>
                </c:pt>
                <c:pt idx="279">
                  <c:v>43706</c:v>
                </c:pt>
                <c:pt idx="280">
                  <c:v>43712</c:v>
                </c:pt>
                <c:pt idx="281">
                  <c:v>43719</c:v>
                </c:pt>
                <c:pt idx="282">
                  <c:v>43728</c:v>
                </c:pt>
                <c:pt idx="283">
                  <c:v>43734</c:v>
                </c:pt>
                <c:pt idx="284">
                  <c:v>43741</c:v>
                </c:pt>
                <c:pt idx="285">
                  <c:v>43747</c:v>
                </c:pt>
                <c:pt idx="286">
                  <c:v>43754</c:v>
                </c:pt>
                <c:pt idx="287">
                  <c:v>43761</c:v>
                </c:pt>
                <c:pt idx="288">
                  <c:v>43768</c:v>
                </c:pt>
                <c:pt idx="289">
                  <c:v>43775</c:v>
                </c:pt>
                <c:pt idx="290">
                  <c:v>43782</c:v>
                </c:pt>
                <c:pt idx="291">
                  <c:v>43789</c:v>
                </c:pt>
                <c:pt idx="292">
                  <c:v>43797</c:v>
                </c:pt>
                <c:pt idx="293">
                  <c:v>43804</c:v>
                </c:pt>
                <c:pt idx="294">
                  <c:v>43810</c:v>
                </c:pt>
                <c:pt idx="295">
                  <c:v>43817</c:v>
                </c:pt>
                <c:pt idx="296">
                  <c:v>43825</c:v>
                </c:pt>
                <c:pt idx="297">
                  <c:v>43832</c:v>
                </c:pt>
                <c:pt idx="298">
                  <c:v>43839</c:v>
                </c:pt>
                <c:pt idx="299">
                  <c:v>43845</c:v>
                </c:pt>
                <c:pt idx="300">
                  <c:v>43852</c:v>
                </c:pt>
                <c:pt idx="301">
                  <c:v>43859</c:v>
                </c:pt>
                <c:pt idx="302">
                  <c:v>43866</c:v>
                </c:pt>
                <c:pt idx="303">
                  <c:v>43872</c:v>
                </c:pt>
                <c:pt idx="304">
                  <c:v>43879</c:v>
                </c:pt>
                <c:pt idx="305">
                  <c:v>43888</c:v>
                </c:pt>
                <c:pt idx="306">
                  <c:v>43894</c:v>
                </c:pt>
                <c:pt idx="307">
                  <c:v>43901</c:v>
                </c:pt>
                <c:pt idx="308">
                  <c:v>43908</c:v>
                </c:pt>
                <c:pt idx="309">
                  <c:v>43914</c:v>
                </c:pt>
                <c:pt idx="310">
                  <c:v>43922</c:v>
                </c:pt>
                <c:pt idx="311">
                  <c:v>43930</c:v>
                </c:pt>
                <c:pt idx="312">
                  <c:v>43936</c:v>
                </c:pt>
                <c:pt idx="313">
                  <c:v>43943</c:v>
                </c:pt>
                <c:pt idx="314">
                  <c:v>43950</c:v>
                </c:pt>
                <c:pt idx="315">
                  <c:v>43957</c:v>
                </c:pt>
                <c:pt idx="316">
                  <c:v>43966</c:v>
                </c:pt>
                <c:pt idx="317">
                  <c:v>43973</c:v>
                </c:pt>
                <c:pt idx="318">
                  <c:v>43980</c:v>
                </c:pt>
                <c:pt idx="319">
                  <c:v>43987</c:v>
                </c:pt>
                <c:pt idx="320">
                  <c:v>43992</c:v>
                </c:pt>
                <c:pt idx="321">
                  <c:v>44001</c:v>
                </c:pt>
                <c:pt idx="322">
                  <c:v>44006</c:v>
                </c:pt>
                <c:pt idx="323">
                  <c:v>44013</c:v>
                </c:pt>
                <c:pt idx="324">
                  <c:v>44021</c:v>
                </c:pt>
                <c:pt idx="325">
                  <c:v>44027</c:v>
                </c:pt>
                <c:pt idx="326">
                  <c:v>44034</c:v>
                </c:pt>
                <c:pt idx="327">
                  <c:v>44041</c:v>
                </c:pt>
                <c:pt idx="328">
                  <c:v>44048</c:v>
                </c:pt>
                <c:pt idx="329">
                  <c:v>44055</c:v>
                </c:pt>
                <c:pt idx="330">
                  <c:v>44062</c:v>
                </c:pt>
                <c:pt idx="331">
                  <c:v>44069</c:v>
                </c:pt>
                <c:pt idx="332">
                  <c:v>44076</c:v>
                </c:pt>
                <c:pt idx="333">
                  <c:v>44083</c:v>
                </c:pt>
                <c:pt idx="334">
                  <c:v>44090</c:v>
                </c:pt>
                <c:pt idx="335">
                  <c:v>44097</c:v>
                </c:pt>
                <c:pt idx="336">
                  <c:v>44104</c:v>
                </c:pt>
                <c:pt idx="337">
                  <c:v>44112</c:v>
                </c:pt>
                <c:pt idx="338">
                  <c:v>44118</c:v>
                </c:pt>
                <c:pt idx="339">
                  <c:v>44125</c:v>
                </c:pt>
                <c:pt idx="340">
                  <c:v>44132</c:v>
                </c:pt>
                <c:pt idx="341">
                  <c:v>44139</c:v>
                </c:pt>
                <c:pt idx="342">
                  <c:v>44146</c:v>
                </c:pt>
                <c:pt idx="343">
                  <c:v>44153</c:v>
                </c:pt>
                <c:pt idx="344">
                  <c:v>44160</c:v>
                </c:pt>
                <c:pt idx="345">
                  <c:v>44167</c:v>
                </c:pt>
                <c:pt idx="346">
                  <c:v>44174</c:v>
                </c:pt>
                <c:pt idx="347">
                  <c:v>44181</c:v>
                </c:pt>
                <c:pt idx="348">
                  <c:v>44188</c:v>
                </c:pt>
                <c:pt idx="349">
                  <c:v>44195</c:v>
                </c:pt>
                <c:pt idx="350">
                  <c:v>44202</c:v>
                </c:pt>
                <c:pt idx="351">
                  <c:v>44209</c:v>
                </c:pt>
                <c:pt idx="352">
                  <c:v>44216</c:v>
                </c:pt>
                <c:pt idx="353">
                  <c:v>44224</c:v>
                </c:pt>
                <c:pt idx="354">
                  <c:v>44230</c:v>
                </c:pt>
                <c:pt idx="355">
                  <c:v>44237</c:v>
                </c:pt>
                <c:pt idx="356">
                  <c:v>44244</c:v>
                </c:pt>
                <c:pt idx="357">
                  <c:v>44251</c:v>
                </c:pt>
                <c:pt idx="358">
                  <c:v>44258</c:v>
                </c:pt>
                <c:pt idx="359">
                  <c:v>44265</c:v>
                </c:pt>
                <c:pt idx="360">
                  <c:v>44272</c:v>
                </c:pt>
                <c:pt idx="361">
                  <c:v>44279</c:v>
                </c:pt>
                <c:pt idx="362">
                  <c:v>44286</c:v>
                </c:pt>
                <c:pt idx="363">
                  <c:v>44293</c:v>
                </c:pt>
                <c:pt idx="364">
                  <c:v>44300</c:v>
                </c:pt>
                <c:pt idx="365">
                  <c:v>44307</c:v>
                </c:pt>
                <c:pt idx="366">
                  <c:v>44314</c:v>
                </c:pt>
                <c:pt idx="367">
                  <c:v>44322</c:v>
                </c:pt>
                <c:pt idx="368">
                  <c:v>44328</c:v>
                </c:pt>
                <c:pt idx="369">
                  <c:v>44335</c:v>
                </c:pt>
                <c:pt idx="370">
                  <c:v>44342</c:v>
                </c:pt>
                <c:pt idx="371">
                  <c:v>44349</c:v>
                </c:pt>
                <c:pt idx="372">
                  <c:v>44356</c:v>
                </c:pt>
                <c:pt idx="373">
                  <c:v>44363</c:v>
                </c:pt>
                <c:pt idx="374">
                  <c:v>44370</c:v>
                </c:pt>
                <c:pt idx="375">
                  <c:v>44377</c:v>
                </c:pt>
                <c:pt idx="376">
                  <c:v>44384</c:v>
                </c:pt>
                <c:pt idx="377">
                  <c:v>44391</c:v>
                </c:pt>
                <c:pt idx="378">
                  <c:v>44398</c:v>
                </c:pt>
                <c:pt idx="379">
                  <c:v>44405</c:v>
                </c:pt>
                <c:pt idx="380">
                  <c:v>44412</c:v>
                </c:pt>
                <c:pt idx="381">
                  <c:v>44419</c:v>
                </c:pt>
                <c:pt idx="382">
                  <c:v>44426</c:v>
                </c:pt>
                <c:pt idx="383">
                  <c:v>44433</c:v>
                </c:pt>
                <c:pt idx="384">
                  <c:v>44440</c:v>
                </c:pt>
                <c:pt idx="385">
                  <c:v>44447</c:v>
                </c:pt>
                <c:pt idx="386">
                  <c:v>44454</c:v>
                </c:pt>
                <c:pt idx="387">
                  <c:v>44461</c:v>
                </c:pt>
                <c:pt idx="388">
                  <c:v>44468</c:v>
                </c:pt>
                <c:pt idx="389">
                  <c:v>44475</c:v>
                </c:pt>
                <c:pt idx="390">
                  <c:v>44482</c:v>
                </c:pt>
                <c:pt idx="391">
                  <c:v>44489</c:v>
                </c:pt>
                <c:pt idx="392">
                  <c:v>44496</c:v>
                </c:pt>
                <c:pt idx="393">
                  <c:v>44503</c:v>
                </c:pt>
                <c:pt idx="394">
                  <c:v>44510</c:v>
                </c:pt>
                <c:pt idx="395">
                  <c:v>44517</c:v>
                </c:pt>
                <c:pt idx="396">
                  <c:v>44525</c:v>
                </c:pt>
                <c:pt idx="397">
                  <c:v>44531</c:v>
                </c:pt>
                <c:pt idx="398">
                  <c:v>44538</c:v>
                </c:pt>
                <c:pt idx="399">
                  <c:v>44546</c:v>
                </c:pt>
                <c:pt idx="400">
                  <c:v>44552</c:v>
                </c:pt>
                <c:pt idx="401">
                  <c:v>44559</c:v>
                </c:pt>
                <c:pt idx="402">
                  <c:v>44566</c:v>
                </c:pt>
                <c:pt idx="403">
                  <c:v>44574</c:v>
                </c:pt>
                <c:pt idx="404">
                  <c:v>44582</c:v>
                </c:pt>
                <c:pt idx="405">
                  <c:v>44587</c:v>
                </c:pt>
                <c:pt idx="406">
                  <c:v>44594</c:v>
                </c:pt>
                <c:pt idx="407">
                  <c:v>44601</c:v>
                </c:pt>
                <c:pt idx="408">
                  <c:v>44608</c:v>
                </c:pt>
                <c:pt idx="409">
                  <c:v>44615</c:v>
                </c:pt>
                <c:pt idx="410">
                  <c:v>44622</c:v>
                </c:pt>
                <c:pt idx="411">
                  <c:v>44629</c:v>
                </c:pt>
                <c:pt idx="412">
                  <c:v>44636</c:v>
                </c:pt>
                <c:pt idx="413">
                  <c:v>44643</c:v>
                </c:pt>
                <c:pt idx="414">
                  <c:v>44650</c:v>
                </c:pt>
                <c:pt idx="415">
                  <c:v>44657</c:v>
                </c:pt>
                <c:pt idx="416">
                  <c:v>44664</c:v>
                </c:pt>
                <c:pt idx="417">
                  <c:v>44671</c:v>
                </c:pt>
                <c:pt idx="418">
                  <c:v>44678</c:v>
                </c:pt>
                <c:pt idx="419">
                  <c:v>44685</c:v>
                </c:pt>
                <c:pt idx="420">
                  <c:v>44692</c:v>
                </c:pt>
                <c:pt idx="421">
                  <c:v>44699</c:v>
                </c:pt>
                <c:pt idx="422">
                  <c:v>44710</c:v>
                </c:pt>
                <c:pt idx="423">
                  <c:v>44713</c:v>
                </c:pt>
                <c:pt idx="424">
                  <c:v>44720</c:v>
                </c:pt>
                <c:pt idx="425">
                  <c:v>44727</c:v>
                </c:pt>
                <c:pt idx="426">
                  <c:v>44734</c:v>
                </c:pt>
                <c:pt idx="427">
                  <c:v>44741</c:v>
                </c:pt>
                <c:pt idx="428">
                  <c:v>44748</c:v>
                </c:pt>
                <c:pt idx="429">
                  <c:v>44762</c:v>
                </c:pt>
                <c:pt idx="430">
                  <c:v>44769</c:v>
                </c:pt>
                <c:pt idx="431">
                  <c:v>44776</c:v>
                </c:pt>
                <c:pt idx="432">
                  <c:v>44783</c:v>
                </c:pt>
                <c:pt idx="433">
                  <c:v>44790</c:v>
                </c:pt>
                <c:pt idx="434">
                  <c:v>44797</c:v>
                </c:pt>
                <c:pt idx="435">
                  <c:v>44804</c:v>
                </c:pt>
                <c:pt idx="436">
                  <c:v>44811</c:v>
                </c:pt>
                <c:pt idx="437">
                  <c:v>44818</c:v>
                </c:pt>
                <c:pt idx="438">
                  <c:v>44825</c:v>
                </c:pt>
                <c:pt idx="439">
                  <c:v>44832</c:v>
                </c:pt>
                <c:pt idx="440">
                  <c:v>44839</c:v>
                </c:pt>
                <c:pt idx="441">
                  <c:v>44846</c:v>
                </c:pt>
                <c:pt idx="442">
                  <c:v>44854</c:v>
                </c:pt>
                <c:pt idx="443">
                  <c:v>44860</c:v>
                </c:pt>
                <c:pt idx="444">
                  <c:v>44867</c:v>
                </c:pt>
                <c:pt idx="445">
                  <c:v>44874</c:v>
                </c:pt>
                <c:pt idx="446">
                  <c:v>44881</c:v>
                </c:pt>
                <c:pt idx="447">
                  <c:v>44889</c:v>
                </c:pt>
                <c:pt idx="448">
                  <c:v>44895</c:v>
                </c:pt>
                <c:pt idx="449">
                  <c:v>44902</c:v>
                </c:pt>
                <c:pt idx="450">
                  <c:v>44909</c:v>
                </c:pt>
                <c:pt idx="451">
                  <c:v>44916</c:v>
                </c:pt>
                <c:pt idx="452">
                  <c:v>44923</c:v>
                </c:pt>
                <c:pt idx="453">
                  <c:v>44930</c:v>
                </c:pt>
                <c:pt idx="454">
                  <c:v>44937</c:v>
                </c:pt>
                <c:pt idx="455">
                  <c:v>44944</c:v>
                </c:pt>
                <c:pt idx="456">
                  <c:v>44951</c:v>
                </c:pt>
                <c:pt idx="457">
                  <c:v>44958</c:v>
                </c:pt>
                <c:pt idx="458">
                  <c:v>44965</c:v>
                </c:pt>
                <c:pt idx="459">
                  <c:v>44972</c:v>
                </c:pt>
                <c:pt idx="460">
                  <c:v>44980</c:v>
                </c:pt>
                <c:pt idx="461">
                  <c:v>44986</c:v>
                </c:pt>
                <c:pt idx="462">
                  <c:v>44993</c:v>
                </c:pt>
                <c:pt idx="463">
                  <c:v>45000</c:v>
                </c:pt>
                <c:pt idx="464">
                  <c:v>45007</c:v>
                </c:pt>
                <c:pt idx="465">
                  <c:v>45014</c:v>
                </c:pt>
                <c:pt idx="466">
                  <c:v>45021</c:v>
                </c:pt>
                <c:pt idx="467">
                  <c:v>45028</c:v>
                </c:pt>
                <c:pt idx="468">
                  <c:v>45035</c:v>
                </c:pt>
                <c:pt idx="469">
                  <c:v>45042</c:v>
                </c:pt>
                <c:pt idx="470">
                  <c:v>45049</c:v>
                </c:pt>
                <c:pt idx="471">
                  <c:v>45056</c:v>
                </c:pt>
                <c:pt idx="472">
                  <c:v>45063</c:v>
                </c:pt>
                <c:pt idx="473">
                  <c:v>45070</c:v>
                </c:pt>
                <c:pt idx="474">
                  <c:v>45077</c:v>
                </c:pt>
                <c:pt idx="475">
                  <c:v>45084</c:v>
                </c:pt>
                <c:pt idx="476">
                  <c:v>45091</c:v>
                </c:pt>
                <c:pt idx="477">
                  <c:v>45098</c:v>
                </c:pt>
                <c:pt idx="478">
                  <c:v>45105</c:v>
                </c:pt>
                <c:pt idx="479">
                  <c:v>45112</c:v>
                </c:pt>
                <c:pt idx="480">
                  <c:v>45119</c:v>
                </c:pt>
                <c:pt idx="481">
                  <c:v>45126</c:v>
                </c:pt>
                <c:pt idx="482">
                  <c:v>45133</c:v>
                </c:pt>
                <c:pt idx="483">
                  <c:v>45140</c:v>
                </c:pt>
                <c:pt idx="484">
                  <c:v>45147</c:v>
                </c:pt>
                <c:pt idx="485">
                  <c:v>45154</c:v>
                </c:pt>
                <c:pt idx="486">
                  <c:v>45161</c:v>
                </c:pt>
                <c:pt idx="487">
                  <c:v>45168</c:v>
                </c:pt>
                <c:pt idx="488">
                  <c:v>45175</c:v>
                </c:pt>
                <c:pt idx="489">
                  <c:v>45182</c:v>
                </c:pt>
                <c:pt idx="490">
                  <c:v>45189</c:v>
                </c:pt>
                <c:pt idx="491">
                  <c:v>45196</c:v>
                </c:pt>
                <c:pt idx="492">
                  <c:v>45203</c:v>
                </c:pt>
                <c:pt idx="493">
                  <c:v>45210</c:v>
                </c:pt>
                <c:pt idx="494">
                  <c:v>45217</c:v>
                </c:pt>
                <c:pt idx="495">
                  <c:v>45224</c:v>
                </c:pt>
                <c:pt idx="496">
                  <c:v>45231</c:v>
                </c:pt>
                <c:pt idx="497">
                  <c:v>45238</c:v>
                </c:pt>
                <c:pt idx="498">
                  <c:v>45245</c:v>
                </c:pt>
                <c:pt idx="499">
                  <c:v>45252</c:v>
                </c:pt>
                <c:pt idx="500">
                  <c:v>45259</c:v>
                </c:pt>
                <c:pt idx="501">
                  <c:v>45266</c:v>
                </c:pt>
                <c:pt idx="502">
                  <c:v>45273</c:v>
                </c:pt>
                <c:pt idx="503">
                  <c:v>45280</c:v>
                </c:pt>
                <c:pt idx="504">
                  <c:v>45287</c:v>
                </c:pt>
                <c:pt idx="505">
                  <c:v>45294</c:v>
                </c:pt>
                <c:pt idx="506">
                  <c:v>45301</c:v>
                </c:pt>
                <c:pt idx="507">
                  <c:v>45308</c:v>
                </c:pt>
                <c:pt idx="508">
                  <c:v>45315</c:v>
                </c:pt>
                <c:pt idx="509">
                  <c:v>45322</c:v>
                </c:pt>
                <c:pt idx="510">
                  <c:v>45329</c:v>
                </c:pt>
                <c:pt idx="511">
                  <c:v>45336</c:v>
                </c:pt>
                <c:pt idx="512">
                  <c:v>45343</c:v>
                </c:pt>
                <c:pt idx="513">
                  <c:v>45350</c:v>
                </c:pt>
                <c:pt idx="514">
                  <c:v>45357</c:v>
                </c:pt>
                <c:pt idx="515">
                  <c:v>45364</c:v>
                </c:pt>
                <c:pt idx="516">
                  <c:v>45371</c:v>
                </c:pt>
                <c:pt idx="517">
                  <c:v>45378</c:v>
                </c:pt>
                <c:pt idx="518">
                  <c:v>45385</c:v>
                </c:pt>
                <c:pt idx="519">
                  <c:v>45392</c:v>
                </c:pt>
                <c:pt idx="520">
                  <c:v>45399</c:v>
                </c:pt>
                <c:pt idx="521">
                  <c:v>45406</c:v>
                </c:pt>
                <c:pt idx="522">
                  <c:v>45413</c:v>
                </c:pt>
                <c:pt idx="523">
                  <c:v>45420</c:v>
                </c:pt>
                <c:pt idx="524">
                  <c:v>45427</c:v>
                </c:pt>
                <c:pt idx="525">
                  <c:v>45435</c:v>
                </c:pt>
                <c:pt idx="526">
                  <c:v>45441</c:v>
                </c:pt>
                <c:pt idx="527">
                  <c:v>45448</c:v>
                </c:pt>
                <c:pt idx="528">
                  <c:v>45455</c:v>
                </c:pt>
                <c:pt idx="529">
                  <c:v>45462</c:v>
                </c:pt>
                <c:pt idx="530">
                  <c:v>45475</c:v>
                </c:pt>
                <c:pt idx="531">
                  <c:v>45483</c:v>
                </c:pt>
                <c:pt idx="532">
                  <c:v>45485</c:v>
                </c:pt>
                <c:pt idx="533">
                  <c:v>45490</c:v>
                </c:pt>
                <c:pt idx="534">
                  <c:v>45497</c:v>
                </c:pt>
                <c:pt idx="535">
                  <c:v>45504</c:v>
                </c:pt>
                <c:pt idx="536">
                  <c:v>45511</c:v>
                </c:pt>
                <c:pt idx="537">
                  <c:v>45518</c:v>
                </c:pt>
                <c:pt idx="538">
                  <c:v>45525</c:v>
                </c:pt>
                <c:pt idx="539">
                  <c:v>45532</c:v>
                </c:pt>
                <c:pt idx="540">
                  <c:v>45539</c:v>
                </c:pt>
                <c:pt idx="541">
                  <c:v>45546</c:v>
                </c:pt>
                <c:pt idx="542">
                  <c:v>45552</c:v>
                </c:pt>
                <c:pt idx="543">
                  <c:v>45560</c:v>
                </c:pt>
                <c:pt idx="544">
                  <c:v>45567</c:v>
                </c:pt>
                <c:pt idx="545">
                  <c:v>45574</c:v>
                </c:pt>
                <c:pt idx="546">
                  <c:v>45581</c:v>
                </c:pt>
                <c:pt idx="547">
                  <c:v>45588</c:v>
                </c:pt>
                <c:pt idx="548">
                  <c:v>45595</c:v>
                </c:pt>
                <c:pt idx="549">
                  <c:v>45602</c:v>
                </c:pt>
                <c:pt idx="550">
                  <c:v>45609</c:v>
                </c:pt>
                <c:pt idx="551">
                  <c:v>45616</c:v>
                </c:pt>
                <c:pt idx="552">
                  <c:v>45623</c:v>
                </c:pt>
                <c:pt idx="553">
                  <c:v>45630</c:v>
                </c:pt>
                <c:pt idx="554">
                  <c:v>45637</c:v>
                </c:pt>
                <c:pt idx="555">
                  <c:v>45644</c:v>
                </c:pt>
                <c:pt idx="556">
                  <c:v>45651</c:v>
                </c:pt>
                <c:pt idx="557">
                  <c:v>45658</c:v>
                </c:pt>
                <c:pt idx="558">
                  <c:v>45665</c:v>
                </c:pt>
                <c:pt idx="559">
                  <c:v>45672</c:v>
                </c:pt>
                <c:pt idx="560">
                  <c:v>45679</c:v>
                </c:pt>
                <c:pt idx="561">
                  <c:v>45686</c:v>
                </c:pt>
                <c:pt idx="562">
                  <c:v>45693</c:v>
                </c:pt>
                <c:pt idx="563">
                  <c:v>45700</c:v>
                </c:pt>
                <c:pt idx="564">
                  <c:v>45707</c:v>
                </c:pt>
                <c:pt idx="565">
                  <c:v>45714</c:v>
                </c:pt>
                <c:pt idx="566">
                  <c:v>45721</c:v>
                </c:pt>
                <c:pt idx="567">
                  <c:v>45728</c:v>
                </c:pt>
                <c:pt idx="568">
                  <c:v>45735</c:v>
                </c:pt>
                <c:pt idx="569">
                  <c:v>45742</c:v>
                </c:pt>
                <c:pt idx="570">
                  <c:v>45749</c:v>
                </c:pt>
                <c:pt idx="571">
                  <c:v>45756</c:v>
                </c:pt>
                <c:pt idx="572">
                  <c:v>45763</c:v>
                </c:pt>
                <c:pt idx="573">
                  <c:v>45777</c:v>
                </c:pt>
                <c:pt idx="574">
                  <c:v>45784</c:v>
                </c:pt>
                <c:pt idx="575">
                  <c:v>45791</c:v>
                </c:pt>
                <c:pt idx="576">
                  <c:v>45798</c:v>
                </c:pt>
                <c:pt idx="577">
                  <c:v>45805</c:v>
                </c:pt>
                <c:pt idx="578">
                  <c:v>45812</c:v>
                </c:pt>
                <c:pt idx="579">
                  <c:v>45819</c:v>
                </c:pt>
                <c:pt idx="580">
                  <c:v>45826</c:v>
                </c:pt>
                <c:pt idx="581">
                  <c:v>45833</c:v>
                </c:pt>
              </c:numCache>
            </c:numRef>
          </c:xVal>
          <c:yVal>
            <c:numRef>
              <c:f>'SM 7-3'!$F$2:$F$583</c:f>
              <c:numCache>
                <c:formatCode>General</c:formatCode>
                <c:ptCount val="582"/>
                <c:pt idx="2">
                  <c:v>1.8</c:v>
                </c:pt>
                <c:pt idx="18">
                  <c:v>1.8</c:v>
                </c:pt>
                <c:pt idx="23">
                  <c:v>1.8</c:v>
                </c:pt>
                <c:pt idx="29">
                  <c:v>4.5</c:v>
                </c:pt>
                <c:pt idx="35">
                  <c:v>1.8</c:v>
                </c:pt>
                <c:pt idx="41">
                  <c:v>1.8</c:v>
                </c:pt>
                <c:pt idx="48">
                  <c:v>14</c:v>
                </c:pt>
                <c:pt idx="52">
                  <c:v>1.8</c:v>
                </c:pt>
                <c:pt idx="54">
                  <c:v>1.8</c:v>
                </c:pt>
                <c:pt idx="56">
                  <c:v>1.8</c:v>
                </c:pt>
                <c:pt idx="57">
                  <c:v>1.8</c:v>
                </c:pt>
                <c:pt idx="58">
                  <c:v>1.8</c:v>
                </c:pt>
                <c:pt idx="59">
                  <c:v>1.8</c:v>
                </c:pt>
                <c:pt idx="60">
                  <c:v>11</c:v>
                </c:pt>
                <c:pt idx="61">
                  <c:v>1.8</c:v>
                </c:pt>
                <c:pt idx="62">
                  <c:v>1.8</c:v>
                </c:pt>
                <c:pt idx="63">
                  <c:v>1.8</c:v>
                </c:pt>
                <c:pt idx="64">
                  <c:v>1.8</c:v>
                </c:pt>
                <c:pt idx="65">
                  <c:v>1.8</c:v>
                </c:pt>
                <c:pt idx="66">
                  <c:v>2</c:v>
                </c:pt>
                <c:pt idx="67">
                  <c:v>1.8</c:v>
                </c:pt>
                <c:pt idx="68">
                  <c:v>4.5</c:v>
                </c:pt>
                <c:pt idx="69">
                  <c:v>1.8</c:v>
                </c:pt>
                <c:pt idx="70">
                  <c:v>1.8</c:v>
                </c:pt>
                <c:pt idx="71">
                  <c:v>1.8</c:v>
                </c:pt>
                <c:pt idx="72">
                  <c:v>4.5</c:v>
                </c:pt>
                <c:pt idx="73">
                  <c:v>1.8</c:v>
                </c:pt>
                <c:pt idx="74">
                  <c:v>1.8</c:v>
                </c:pt>
                <c:pt idx="75">
                  <c:v>1.8</c:v>
                </c:pt>
                <c:pt idx="76">
                  <c:v>33</c:v>
                </c:pt>
                <c:pt idx="77">
                  <c:v>2</c:v>
                </c:pt>
                <c:pt idx="78">
                  <c:v>1.8</c:v>
                </c:pt>
                <c:pt idx="79">
                  <c:v>2</c:v>
                </c:pt>
                <c:pt idx="80">
                  <c:v>2</c:v>
                </c:pt>
                <c:pt idx="81">
                  <c:v>1.8</c:v>
                </c:pt>
                <c:pt idx="82">
                  <c:v>33</c:v>
                </c:pt>
                <c:pt idx="83">
                  <c:v>1.8</c:v>
                </c:pt>
                <c:pt idx="84">
                  <c:v>33</c:v>
                </c:pt>
                <c:pt idx="85">
                  <c:v>1.8</c:v>
                </c:pt>
                <c:pt idx="86">
                  <c:v>1.8</c:v>
                </c:pt>
                <c:pt idx="87">
                  <c:v>1.8</c:v>
                </c:pt>
                <c:pt idx="88">
                  <c:v>1.8</c:v>
                </c:pt>
                <c:pt idx="89">
                  <c:v>280</c:v>
                </c:pt>
                <c:pt idx="90">
                  <c:v>1.8</c:v>
                </c:pt>
                <c:pt idx="91" formatCode="0.0">
                  <c:v>1.8</c:v>
                </c:pt>
                <c:pt idx="92">
                  <c:v>23</c:v>
                </c:pt>
                <c:pt idx="93" formatCode="0.0">
                  <c:v>1.8</c:v>
                </c:pt>
                <c:pt idx="94" formatCode="0.0">
                  <c:v>1.8</c:v>
                </c:pt>
                <c:pt idx="95" formatCode="0.0">
                  <c:v>1.8</c:v>
                </c:pt>
                <c:pt idx="96" formatCode="0.0">
                  <c:v>1.8</c:v>
                </c:pt>
                <c:pt idx="97" formatCode="0.0">
                  <c:v>1.8</c:v>
                </c:pt>
                <c:pt idx="98" formatCode="0.0">
                  <c:v>1.8</c:v>
                </c:pt>
                <c:pt idx="99" formatCode="0.0">
                  <c:v>1.8</c:v>
                </c:pt>
                <c:pt idx="100" formatCode="0.0">
                  <c:v>1.8</c:v>
                </c:pt>
                <c:pt idx="101" formatCode="0.0">
                  <c:v>1.8</c:v>
                </c:pt>
                <c:pt idx="102" formatCode="0.0">
                  <c:v>1.8</c:v>
                </c:pt>
                <c:pt idx="103" formatCode="0.0">
                  <c:v>1.8</c:v>
                </c:pt>
                <c:pt idx="104" formatCode="0.0">
                  <c:v>1.8</c:v>
                </c:pt>
                <c:pt idx="105" formatCode="0.0">
                  <c:v>1.8</c:v>
                </c:pt>
                <c:pt idx="106" formatCode="0.0">
                  <c:v>1.8</c:v>
                </c:pt>
                <c:pt idx="107" formatCode="0.0">
                  <c:v>1.8</c:v>
                </c:pt>
                <c:pt idx="108" formatCode="0.0">
                  <c:v>1.8</c:v>
                </c:pt>
                <c:pt idx="109" formatCode="0.0">
                  <c:v>1.8</c:v>
                </c:pt>
                <c:pt idx="110" formatCode="0.0">
                  <c:v>1.8</c:v>
                </c:pt>
                <c:pt idx="111" formatCode="0.0">
                  <c:v>1.8</c:v>
                </c:pt>
                <c:pt idx="112" formatCode="0.0">
                  <c:v>1.8</c:v>
                </c:pt>
                <c:pt idx="113" formatCode="0.0">
                  <c:v>1.8</c:v>
                </c:pt>
                <c:pt idx="114" formatCode="0.0">
                  <c:v>1.8</c:v>
                </c:pt>
                <c:pt idx="115" formatCode="0.0">
                  <c:v>1.8</c:v>
                </c:pt>
                <c:pt idx="116">
                  <c:v>2</c:v>
                </c:pt>
                <c:pt idx="117" formatCode="0.0">
                  <c:v>1.8</c:v>
                </c:pt>
                <c:pt idx="118" formatCode="0.0">
                  <c:v>1.8</c:v>
                </c:pt>
                <c:pt idx="119" formatCode="0.0">
                  <c:v>1.8</c:v>
                </c:pt>
                <c:pt idx="120" formatCode="0.0">
                  <c:v>1.8</c:v>
                </c:pt>
                <c:pt idx="121">
                  <c:v>7.8</c:v>
                </c:pt>
                <c:pt idx="122" formatCode="0.0">
                  <c:v>1.8</c:v>
                </c:pt>
                <c:pt idx="123" formatCode="0.0">
                  <c:v>1.8</c:v>
                </c:pt>
                <c:pt idx="124" formatCode="0.0">
                  <c:v>1.8</c:v>
                </c:pt>
                <c:pt idx="125" formatCode="0.0">
                  <c:v>1.8</c:v>
                </c:pt>
                <c:pt idx="126" formatCode="0.0">
                  <c:v>1.8</c:v>
                </c:pt>
                <c:pt idx="127" formatCode="0.0">
                  <c:v>1.8</c:v>
                </c:pt>
                <c:pt idx="128" formatCode="0.0">
                  <c:v>1.8</c:v>
                </c:pt>
                <c:pt idx="129" formatCode="0.0">
                  <c:v>1.8</c:v>
                </c:pt>
                <c:pt idx="130" formatCode="0.0">
                  <c:v>1.8</c:v>
                </c:pt>
                <c:pt idx="131" formatCode="0.0">
                  <c:v>1.8</c:v>
                </c:pt>
                <c:pt idx="133" formatCode="0.0">
                  <c:v>1.8</c:v>
                </c:pt>
                <c:pt idx="134" formatCode="0.0">
                  <c:v>1.8</c:v>
                </c:pt>
                <c:pt idx="135" formatCode="0.0">
                  <c:v>1.8</c:v>
                </c:pt>
                <c:pt idx="136" formatCode="0.0">
                  <c:v>1.8</c:v>
                </c:pt>
                <c:pt idx="137" formatCode="0.0">
                  <c:v>1.8</c:v>
                </c:pt>
                <c:pt idx="138" formatCode="0.0">
                  <c:v>1.8</c:v>
                </c:pt>
                <c:pt idx="139" formatCode="0.0">
                  <c:v>1.8</c:v>
                </c:pt>
                <c:pt idx="140" formatCode="0.0">
                  <c:v>1.8</c:v>
                </c:pt>
                <c:pt idx="141" formatCode="0.0">
                  <c:v>1.8</c:v>
                </c:pt>
                <c:pt idx="142">
                  <c:v>1.8</c:v>
                </c:pt>
                <c:pt idx="143" formatCode="0.0">
                  <c:v>1.8</c:v>
                </c:pt>
                <c:pt idx="144" formatCode="0.0">
                  <c:v>1.8</c:v>
                </c:pt>
                <c:pt idx="145" formatCode="0.0">
                  <c:v>1.8</c:v>
                </c:pt>
                <c:pt idx="146">
                  <c:v>14</c:v>
                </c:pt>
                <c:pt idx="147" formatCode="0.0">
                  <c:v>1.8</c:v>
                </c:pt>
                <c:pt idx="148" formatCode="0.0">
                  <c:v>1.8</c:v>
                </c:pt>
                <c:pt idx="149" formatCode="0.0">
                  <c:v>1.8</c:v>
                </c:pt>
                <c:pt idx="150" formatCode="0.0">
                  <c:v>1.8</c:v>
                </c:pt>
                <c:pt idx="151" formatCode="0.0">
                  <c:v>1.8</c:v>
                </c:pt>
                <c:pt idx="152" formatCode="0.0">
                  <c:v>1.8</c:v>
                </c:pt>
                <c:pt idx="153" formatCode="0.0">
                  <c:v>1.8</c:v>
                </c:pt>
                <c:pt idx="154" formatCode="0.0">
                  <c:v>1.8</c:v>
                </c:pt>
                <c:pt idx="155" formatCode="0.0">
                  <c:v>1.8</c:v>
                </c:pt>
                <c:pt idx="156" formatCode="0.0">
                  <c:v>1.8</c:v>
                </c:pt>
                <c:pt idx="157" formatCode="0.0">
                  <c:v>1.8</c:v>
                </c:pt>
                <c:pt idx="158" formatCode="0.0">
                  <c:v>1.8</c:v>
                </c:pt>
                <c:pt idx="159" formatCode="0.0">
                  <c:v>1.8</c:v>
                </c:pt>
                <c:pt idx="160" formatCode="0.0">
                  <c:v>1.8</c:v>
                </c:pt>
                <c:pt idx="161">
                  <c:v>4.5</c:v>
                </c:pt>
                <c:pt idx="162" formatCode="0.0">
                  <c:v>1.8</c:v>
                </c:pt>
                <c:pt idx="163">
                  <c:v>23</c:v>
                </c:pt>
                <c:pt idx="164" formatCode="0.0">
                  <c:v>1.8</c:v>
                </c:pt>
                <c:pt idx="165" formatCode="0.0">
                  <c:v>1.8</c:v>
                </c:pt>
                <c:pt idx="166" formatCode="0.0">
                  <c:v>1.8</c:v>
                </c:pt>
                <c:pt idx="167">
                  <c:v>2</c:v>
                </c:pt>
                <c:pt idx="168" formatCode="0.0">
                  <c:v>1.8</c:v>
                </c:pt>
                <c:pt idx="169" formatCode="0.0">
                  <c:v>1.8</c:v>
                </c:pt>
                <c:pt idx="170" formatCode="0.0">
                  <c:v>1.8</c:v>
                </c:pt>
                <c:pt idx="172" formatCode="0.0">
                  <c:v>1.8</c:v>
                </c:pt>
                <c:pt idx="173" formatCode="0.0">
                  <c:v>1.8</c:v>
                </c:pt>
                <c:pt idx="174" formatCode="0.0">
                  <c:v>1.8</c:v>
                </c:pt>
                <c:pt idx="175" formatCode="0.0">
                  <c:v>1.8</c:v>
                </c:pt>
                <c:pt idx="176" formatCode="0.0">
                  <c:v>1.8</c:v>
                </c:pt>
                <c:pt idx="177">
                  <c:v>2</c:v>
                </c:pt>
                <c:pt idx="178" formatCode="0.0">
                  <c:v>1.8</c:v>
                </c:pt>
                <c:pt idx="179" formatCode="0.0">
                  <c:v>1.8</c:v>
                </c:pt>
                <c:pt idx="180" formatCode="0.0">
                  <c:v>1.8</c:v>
                </c:pt>
                <c:pt idx="181" formatCode="0.0">
                  <c:v>1.8</c:v>
                </c:pt>
                <c:pt idx="182">
                  <c:v>2</c:v>
                </c:pt>
                <c:pt idx="183" formatCode="0.0">
                  <c:v>1.8</c:v>
                </c:pt>
                <c:pt idx="184">
                  <c:v>9.3000000000000007</c:v>
                </c:pt>
                <c:pt idx="185" formatCode="0.0">
                  <c:v>1.8</c:v>
                </c:pt>
                <c:pt idx="186" formatCode="0.0">
                  <c:v>1.8</c:v>
                </c:pt>
                <c:pt idx="187" formatCode="0.0">
                  <c:v>1.8</c:v>
                </c:pt>
                <c:pt idx="188" formatCode="0.0">
                  <c:v>1.8</c:v>
                </c:pt>
                <c:pt idx="189">
                  <c:v>2</c:v>
                </c:pt>
                <c:pt idx="190" formatCode="0.0">
                  <c:v>1.8</c:v>
                </c:pt>
                <c:pt idx="191" formatCode="0.0">
                  <c:v>1.8</c:v>
                </c:pt>
                <c:pt idx="192" formatCode="0.0">
                  <c:v>1.8</c:v>
                </c:pt>
                <c:pt idx="193" formatCode="0.0">
                  <c:v>1.8</c:v>
                </c:pt>
                <c:pt idx="194" formatCode="0.0">
                  <c:v>1.8</c:v>
                </c:pt>
                <c:pt idx="195" formatCode="0.0">
                  <c:v>1.8</c:v>
                </c:pt>
                <c:pt idx="196" formatCode="0.0">
                  <c:v>1.8</c:v>
                </c:pt>
                <c:pt idx="197" formatCode="0.0">
                  <c:v>1.8</c:v>
                </c:pt>
                <c:pt idx="198" formatCode="0.0">
                  <c:v>1.8</c:v>
                </c:pt>
                <c:pt idx="199" formatCode="0.0">
                  <c:v>1.8</c:v>
                </c:pt>
                <c:pt idx="200" formatCode="0.0">
                  <c:v>1.8</c:v>
                </c:pt>
                <c:pt idx="201" formatCode="0.0">
                  <c:v>1.8</c:v>
                </c:pt>
                <c:pt idx="202" formatCode="0.0">
                  <c:v>1.8</c:v>
                </c:pt>
                <c:pt idx="203" formatCode="0.0">
                  <c:v>1.8</c:v>
                </c:pt>
                <c:pt idx="204" formatCode="0.0">
                  <c:v>1.8</c:v>
                </c:pt>
                <c:pt idx="205" formatCode="0.0">
                  <c:v>1.8</c:v>
                </c:pt>
                <c:pt idx="206" formatCode="0.0">
                  <c:v>1.8</c:v>
                </c:pt>
                <c:pt idx="207" formatCode="0.0">
                  <c:v>1.8</c:v>
                </c:pt>
                <c:pt idx="208" formatCode="0.0">
                  <c:v>1.8</c:v>
                </c:pt>
                <c:pt idx="209" formatCode="0.0">
                  <c:v>1.8</c:v>
                </c:pt>
                <c:pt idx="210" formatCode="0.0">
                  <c:v>1.8</c:v>
                </c:pt>
                <c:pt idx="211" formatCode="0.0">
                  <c:v>1.8</c:v>
                </c:pt>
                <c:pt idx="212" formatCode="0.0">
                  <c:v>1.8</c:v>
                </c:pt>
                <c:pt idx="213" formatCode="0.0">
                  <c:v>1.8</c:v>
                </c:pt>
                <c:pt idx="214" formatCode="0.0">
                  <c:v>1.8</c:v>
                </c:pt>
                <c:pt idx="215" formatCode="0.0">
                  <c:v>1.8</c:v>
                </c:pt>
                <c:pt idx="216" formatCode="0.0">
                  <c:v>1.8</c:v>
                </c:pt>
                <c:pt idx="217">
                  <c:v>0</c:v>
                </c:pt>
                <c:pt idx="218" formatCode="0.0">
                  <c:v>1.8</c:v>
                </c:pt>
                <c:pt idx="219">
                  <c:v>0</c:v>
                </c:pt>
                <c:pt idx="220" formatCode="0.0">
                  <c:v>1.8</c:v>
                </c:pt>
                <c:pt idx="221" formatCode="0.0">
                  <c:v>1.8</c:v>
                </c:pt>
                <c:pt idx="222" formatCode="0.0">
                  <c:v>1.8</c:v>
                </c:pt>
                <c:pt idx="223" formatCode="0.0">
                  <c:v>1.8</c:v>
                </c:pt>
                <c:pt idx="224" formatCode="0.0">
                  <c:v>1.8</c:v>
                </c:pt>
                <c:pt idx="225">
                  <c:v>7.8</c:v>
                </c:pt>
                <c:pt idx="226">
                  <c:v>23</c:v>
                </c:pt>
                <c:pt idx="227" formatCode="0.0">
                  <c:v>1.8</c:v>
                </c:pt>
                <c:pt idx="228" formatCode="0.0">
                  <c:v>1.8</c:v>
                </c:pt>
                <c:pt idx="229" formatCode="0.0">
                  <c:v>1.8</c:v>
                </c:pt>
                <c:pt idx="230" formatCode="0.0">
                  <c:v>1.8</c:v>
                </c:pt>
                <c:pt idx="231" formatCode="0.0">
                  <c:v>1.8</c:v>
                </c:pt>
                <c:pt idx="232" formatCode="0.0">
                  <c:v>1.8</c:v>
                </c:pt>
                <c:pt idx="233">
                  <c:v>23</c:v>
                </c:pt>
                <c:pt idx="234" formatCode="0.0">
                  <c:v>1.8</c:v>
                </c:pt>
                <c:pt idx="235" formatCode="0.0">
                  <c:v>1.8</c:v>
                </c:pt>
                <c:pt idx="236" formatCode="0.0">
                  <c:v>1.8</c:v>
                </c:pt>
                <c:pt idx="237" formatCode="0.0">
                  <c:v>1.8</c:v>
                </c:pt>
                <c:pt idx="238" formatCode="0.0">
                  <c:v>1.8</c:v>
                </c:pt>
                <c:pt idx="239" formatCode="0.0">
                  <c:v>1.8</c:v>
                </c:pt>
                <c:pt idx="240">
                  <c:v>13</c:v>
                </c:pt>
                <c:pt idx="241" formatCode="0.0">
                  <c:v>1.8</c:v>
                </c:pt>
                <c:pt idx="242" formatCode="0.0">
                  <c:v>1.8</c:v>
                </c:pt>
                <c:pt idx="243" formatCode="0.0">
                  <c:v>1.8</c:v>
                </c:pt>
                <c:pt idx="244" formatCode="0.0">
                  <c:v>1.8</c:v>
                </c:pt>
                <c:pt idx="245" formatCode="0.0">
                  <c:v>1.8</c:v>
                </c:pt>
                <c:pt idx="246">
                  <c:v>27</c:v>
                </c:pt>
                <c:pt idx="247" formatCode="0.0">
                  <c:v>1.8</c:v>
                </c:pt>
                <c:pt idx="248" formatCode="0.0">
                  <c:v>1.8</c:v>
                </c:pt>
                <c:pt idx="249" formatCode="0.0">
                  <c:v>1.8</c:v>
                </c:pt>
                <c:pt idx="250" formatCode="0.0">
                  <c:v>1.8</c:v>
                </c:pt>
                <c:pt idx="251" formatCode="0.0">
                  <c:v>1.8</c:v>
                </c:pt>
                <c:pt idx="252" formatCode="0.0">
                  <c:v>1.8</c:v>
                </c:pt>
                <c:pt idx="253" formatCode="0.0">
                  <c:v>1.8</c:v>
                </c:pt>
                <c:pt idx="254" formatCode="0.0">
                  <c:v>1.8</c:v>
                </c:pt>
                <c:pt idx="255" formatCode="0.0">
                  <c:v>1.8</c:v>
                </c:pt>
                <c:pt idx="256" formatCode="0.0">
                  <c:v>1.8</c:v>
                </c:pt>
                <c:pt idx="257" formatCode="0.0">
                  <c:v>1.8</c:v>
                </c:pt>
                <c:pt idx="258" formatCode="0.0">
                  <c:v>1.8</c:v>
                </c:pt>
                <c:pt idx="259" formatCode="0.0">
                  <c:v>1.8</c:v>
                </c:pt>
                <c:pt idx="260" formatCode="0.0">
                  <c:v>1.8</c:v>
                </c:pt>
                <c:pt idx="261" formatCode="0.0">
                  <c:v>1.8</c:v>
                </c:pt>
                <c:pt idx="262" formatCode="0.0">
                  <c:v>1.8</c:v>
                </c:pt>
                <c:pt idx="263" formatCode="0.0">
                  <c:v>1.8</c:v>
                </c:pt>
                <c:pt idx="264" formatCode="0.0">
                  <c:v>1.8</c:v>
                </c:pt>
                <c:pt idx="265" formatCode="0.0">
                  <c:v>1.8</c:v>
                </c:pt>
                <c:pt idx="266" formatCode="0.0">
                  <c:v>1.8</c:v>
                </c:pt>
                <c:pt idx="267" formatCode="0.0">
                  <c:v>1.8</c:v>
                </c:pt>
                <c:pt idx="268">
                  <c:v>22</c:v>
                </c:pt>
                <c:pt idx="269" formatCode="0.0">
                  <c:v>1.8</c:v>
                </c:pt>
                <c:pt idx="270" formatCode="0.0">
                  <c:v>1.8</c:v>
                </c:pt>
                <c:pt idx="271" formatCode="0.0">
                  <c:v>0</c:v>
                </c:pt>
                <c:pt idx="272" formatCode="0.0">
                  <c:v>1.8</c:v>
                </c:pt>
                <c:pt idx="273" formatCode="0.0">
                  <c:v>1.8</c:v>
                </c:pt>
                <c:pt idx="274" formatCode="0.0">
                  <c:v>1.8</c:v>
                </c:pt>
                <c:pt idx="275" formatCode="0.0">
                  <c:v>1.8</c:v>
                </c:pt>
                <c:pt idx="276" formatCode="0.0">
                  <c:v>1.8</c:v>
                </c:pt>
                <c:pt idx="277">
                  <c:v>7.8</c:v>
                </c:pt>
                <c:pt idx="278">
                  <c:v>23</c:v>
                </c:pt>
                <c:pt idx="279" formatCode="0.0">
                  <c:v>1.8</c:v>
                </c:pt>
                <c:pt idx="280" formatCode="0.0">
                  <c:v>1.8</c:v>
                </c:pt>
                <c:pt idx="281" formatCode="0.0">
                  <c:v>1.8</c:v>
                </c:pt>
                <c:pt idx="282" formatCode="0.0">
                  <c:v>1.8</c:v>
                </c:pt>
                <c:pt idx="283" formatCode="0.0">
                  <c:v>1.8</c:v>
                </c:pt>
                <c:pt idx="284" formatCode="0.0">
                  <c:v>1.8</c:v>
                </c:pt>
                <c:pt idx="285">
                  <c:v>23</c:v>
                </c:pt>
                <c:pt idx="286" formatCode="0.0">
                  <c:v>1.8</c:v>
                </c:pt>
                <c:pt idx="287" formatCode="0.0">
                  <c:v>1.8</c:v>
                </c:pt>
                <c:pt idx="288" formatCode="0.0">
                  <c:v>1.8</c:v>
                </c:pt>
                <c:pt idx="289" formatCode="0.0">
                  <c:v>1.8</c:v>
                </c:pt>
                <c:pt idx="290" formatCode="0.0">
                  <c:v>1.8</c:v>
                </c:pt>
                <c:pt idx="291" formatCode="0.0">
                  <c:v>1.8</c:v>
                </c:pt>
                <c:pt idx="292">
                  <c:v>13</c:v>
                </c:pt>
                <c:pt idx="293" formatCode="0.0">
                  <c:v>1.8</c:v>
                </c:pt>
                <c:pt idx="294" formatCode="0.0">
                  <c:v>1.8</c:v>
                </c:pt>
                <c:pt idx="295" formatCode="0.0">
                  <c:v>1.8</c:v>
                </c:pt>
                <c:pt idx="296" formatCode="0.0">
                  <c:v>1.8</c:v>
                </c:pt>
                <c:pt idx="297" formatCode="0.0">
                  <c:v>1.8</c:v>
                </c:pt>
                <c:pt idx="298" formatCode="0.0">
                  <c:v>1.8</c:v>
                </c:pt>
                <c:pt idx="299" formatCode="0.0">
                  <c:v>1.8</c:v>
                </c:pt>
                <c:pt idx="300" formatCode="0.0">
                  <c:v>1.8</c:v>
                </c:pt>
                <c:pt idx="301" formatCode="0.0">
                  <c:v>1.8</c:v>
                </c:pt>
                <c:pt idx="302" formatCode="0.0">
                  <c:v>1.8</c:v>
                </c:pt>
                <c:pt idx="303" formatCode="0.0">
                  <c:v>1.8</c:v>
                </c:pt>
                <c:pt idx="304" formatCode="0.0">
                  <c:v>1.8</c:v>
                </c:pt>
                <c:pt idx="305" formatCode="0.0">
                  <c:v>1.8</c:v>
                </c:pt>
                <c:pt idx="306" formatCode="0.0">
                  <c:v>1.8</c:v>
                </c:pt>
                <c:pt idx="307" formatCode="0.0">
                  <c:v>1.8</c:v>
                </c:pt>
                <c:pt idx="308" formatCode="0.0">
                  <c:v>1.8</c:v>
                </c:pt>
                <c:pt idx="309" formatCode="0.0">
                  <c:v>1.8</c:v>
                </c:pt>
                <c:pt idx="310" formatCode="0.0">
                  <c:v>1.8</c:v>
                </c:pt>
                <c:pt idx="311" formatCode="0.0">
                  <c:v>1.8</c:v>
                </c:pt>
                <c:pt idx="312" formatCode="0.0">
                  <c:v>1.8</c:v>
                </c:pt>
                <c:pt idx="313" formatCode="0.0">
                  <c:v>1.8</c:v>
                </c:pt>
                <c:pt idx="314" formatCode="0.0">
                  <c:v>1.8</c:v>
                </c:pt>
                <c:pt idx="315" formatCode="0.0">
                  <c:v>1.8</c:v>
                </c:pt>
                <c:pt idx="316" formatCode="0.0">
                  <c:v>1.8</c:v>
                </c:pt>
                <c:pt idx="317" formatCode="0.0">
                  <c:v>1.8</c:v>
                </c:pt>
                <c:pt idx="318" formatCode="0.0">
                  <c:v>1.8</c:v>
                </c:pt>
                <c:pt idx="319" formatCode="0.0">
                  <c:v>1.8</c:v>
                </c:pt>
                <c:pt idx="320" formatCode="0.0">
                  <c:v>1.8</c:v>
                </c:pt>
                <c:pt idx="321" formatCode="0.0">
                  <c:v>1.8</c:v>
                </c:pt>
                <c:pt idx="322" formatCode="0.0">
                  <c:v>1.8</c:v>
                </c:pt>
                <c:pt idx="323" formatCode="0.0">
                  <c:v>1.8</c:v>
                </c:pt>
                <c:pt idx="324" formatCode="0.0">
                  <c:v>1.8</c:v>
                </c:pt>
                <c:pt idx="325" formatCode="0.0">
                  <c:v>1.8</c:v>
                </c:pt>
                <c:pt idx="326" formatCode="0.0">
                  <c:v>1.8</c:v>
                </c:pt>
                <c:pt idx="327" formatCode="0.0">
                  <c:v>1.8</c:v>
                </c:pt>
                <c:pt idx="328" formatCode="0.0">
                  <c:v>1.8</c:v>
                </c:pt>
                <c:pt idx="329">
                  <c:v>49</c:v>
                </c:pt>
                <c:pt idx="330" formatCode="0.0">
                  <c:v>1.8</c:v>
                </c:pt>
                <c:pt idx="331" formatCode="0.0">
                  <c:v>1.8</c:v>
                </c:pt>
                <c:pt idx="332" formatCode="0.0">
                  <c:v>1.8</c:v>
                </c:pt>
                <c:pt idx="333" formatCode="0.0">
                  <c:v>1.8</c:v>
                </c:pt>
                <c:pt idx="334" formatCode="0.0">
                  <c:v>1.8</c:v>
                </c:pt>
                <c:pt idx="335" formatCode="0.0">
                  <c:v>1.8</c:v>
                </c:pt>
                <c:pt idx="336" formatCode="0.0">
                  <c:v>1.8</c:v>
                </c:pt>
                <c:pt idx="337" formatCode="0.0">
                  <c:v>1.8</c:v>
                </c:pt>
                <c:pt idx="338" formatCode="0.0">
                  <c:v>1.8</c:v>
                </c:pt>
                <c:pt idx="339" formatCode="0.0">
                  <c:v>1.8</c:v>
                </c:pt>
                <c:pt idx="340" formatCode="0.0">
                  <c:v>1.8</c:v>
                </c:pt>
                <c:pt idx="341" formatCode="0.0">
                  <c:v>1.8</c:v>
                </c:pt>
                <c:pt idx="342" formatCode="0.0">
                  <c:v>1.8</c:v>
                </c:pt>
                <c:pt idx="343">
                  <c:v>2</c:v>
                </c:pt>
                <c:pt idx="344" formatCode="0.0">
                  <c:v>1.8</c:v>
                </c:pt>
                <c:pt idx="345" formatCode="0.0">
                  <c:v>1.8</c:v>
                </c:pt>
                <c:pt idx="346" formatCode="0.0">
                  <c:v>1.8</c:v>
                </c:pt>
                <c:pt idx="347" formatCode="0.0">
                  <c:v>1.8</c:v>
                </c:pt>
                <c:pt idx="348" formatCode="0.0">
                  <c:v>1.8</c:v>
                </c:pt>
                <c:pt idx="349" formatCode="0.0">
                  <c:v>1.8</c:v>
                </c:pt>
                <c:pt idx="350" formatCode="0.0">
                  <c:v>1.8</c:v>
                </c:pt>
                <c:pt idx="351" formatCode="0.0">
                  <c:v>1.8</c:v>
                </c:pt>
                <c:pt idx="352" formatCode="0.0">
                  <c:v>1.8</c:v>
                </c:pt>
                <c:pt idx="353" formatCode="0.0">
                  <c:v>1.8</c:v>
                </c:pt>
                <c:pt idx="354" formatCode="0.0">
                  <c:v>1.8</c:v>
                </c:pt>
                <c:pt idx="355" formatCode="0.0">
                  <c:v>1.8</c:v>
                </c:pt>
                <c:pt idx="356" formatCode="0.0">
                  <c:v>1.8</c:v>
                </c:pt>
                <c:pt idx="357" formatCode="0.0">
                  <c:v>1.8</c:v>
                </c:pt>
                <c:pt idx="358" formatCode="0.0">
                  <c:v>1.8</c:v>
                </c:pt>
                <c:pt idx="359" formatCode="0.0">
                  <c:v>1.8</c:v>
                </c:pt>
                <c:pt idx="360" formatCode="0.0">
                  <c:v>1.8</c:v>
                </c:pt>
                <c:pt idx="361" formatCode="0.0">
                  <c:v>1.8</c:v>
                </c:pt>
                <c:pt idx="362" formatCode="0.0">
                  <c:v>1.8</c:v>
                </c:pt>
                <c:pt idx="363" formatCode="0.0">
                  <c:v>1.8</c:v>
                </c:pt>
                <c:pt idx="364" formatCode="0.0">
                  <c:v>1.8</c:v>
                </c:pt>
                <c:pt idx="365" formatCode="0.0">
                  <c:v>1.8</c:v>
                </c:pt>
                <c:pt idx="366" formatCode="0.0">
                  <c:v>1.8</c:v>
                </c:pt>
                <c:pt idx="367" formatCode="0.0">
                  <c:v>1.8</c:v>
                </c:pt>
                <c:pt idx="368" formatCode="0.0">
                  <c:v>1.8</c:v>
                </c:pt>
                <c:pt idx="369" formatCode="0.0">
                  <c:v>1.8</c:v>
                </c:pt>
                <c:pt idx="370" formatCode="0.0">
                  <c:v>1.8</c:v>
                </c:pt>
                <c:pt idx="371" formatCode="0.0">
                  <c:v>1.8</c:v>
                </c:pt>
                <c:pt idx="372" formatCode="0.0">
                  <c:v>1.8</c:v>
                </c:pt>
                <c:pt idx="373" formatCode="0.0">
                  <c:v>1.8</c:v>
                </c:pt>
                <c:pt idx="374" formatCode="0.0">
                  <c:v>1.8</c:v>
                </c:pt>
                <c:pt idx="375" formatCode="0.0">
                  <c:v>1.8</c:v>
                </c:pt>
                <c:pt idx="376" formatCode="0.0">
                  <c:v>1.8</c:v>
                </c:pt>
                <c:pt idx="377" formatCode="0.0">
                  <c:v>1.8</c:v>
                </c:pt>
                <c:pt idx="378" formatCode="0.0">
                  <c:v>1.8</c:v>
                </c:pt>
                <c:pt idx="379" formatCode="0.0">
                  <c:v>1.8</c:v>
                </c:pt>
                <c:pt idx="380" formatCode="0.0">
                  <c:v>1.8</c:v>
                </c:pt>
                <c:pt idx="381" formatCode="0.0">
                  <c:v>1.8</c:v>
                </c:pt>
                <c:pt idx="382" formatCode="0.0">
                  <c:v>1.8</c:v>
                </c:pt>
                <c:pt idx="383" formatCode="0.0">
                  <c:v>1.8</c:v>
                </c:pt>
                <c:pt idx="384" formatCode="0.0">
                  <c:v>1.8</c:v>
                </c:pt>
                <c:pt idx="385" formatCode="0.0">
                  <c:v>1.8</c:v>
                </c:pt>
                <c:pt idx="386">
                  <c:v>2</c:v>
                </c:pt>
                <c:pt idx="387" formatCode="0.0">
                  <c:v>1.8</c:v>
                </c:pt>
                <c:pt idx="388">
                  <c:v>2300</c:v>
                </c:pt>
                <c:pt idx="389" formatCode="0.0">
                  <c:v>1.8</c:v>
                </c:pt>
                <c:pt idx="390" formatCode="0.0">
                  <c:v>1.8</c:v>
                </c:pt>
                <c:pt idx="391" formatCode="0.0">
                  <c:v>1.8</c:v>
                </c:pt>
                <c:pt idx="392" formatCode="0.0">
                  <c:v>1.8</c:v>
                </c:pt>
                <c:pt idx="393" formatCode="0.0">
                  <c:v>1.8</c:v>
                </c:pt>
                <c:pt idx="394" formatCode="0.0">
                  <c:v>1.8</c:v>
                </c:pt>
                <c:pt idx="395" formatCode="0.0">
                  <c:v>1.8</c:v>
                </c:pt>
                <c:pt idx="396" formatCode="0.0">
                  <c:v>1.8</c:v>
                </c:pt>
                <c:pt idx="397" formatCode="0.0">
                  <c:v>1.8</c:v>
                </c:pt>
                <c:pt idx="398" formatCode="0.0">
                  <c:v>1.8</c:v>
                </c:pt>
                <c:pt idx="399" formatCode="0.0">
                  <c:v>1.8</c:v>
                </c:pt>
                <c:pt idx="400" formatCode="0.0">
                  <c:v>1.8</c:v>
                </c:pt>
                <c:pt idx="401" formatCode="0.0">
                  <c:v>1.8</c:v>
                </c:pt>
                <c:pt idx="402" formatCode="0.0">
                  <c:v>1.8</c:v>
                </c:pt>
                <c:pt idx="404" formatCode="0.0">
                  <c:v>1.8</c:v>
                </c:pt>
                <c:pt idx="405" formatCode="0.0">
                  <c:v>1.8</c:v>
                </c:pt>
                <c:pt idx="406" formatCode="0.0">
                  <c:v>1.8</c:v>
                </c:pt>
                <c:pt idx="407" formatCode="0.0">
                  <c:v>1.8</c:v>
                </c:pt>
                <c:pt idx="408" formatCode="0.0">
                  <c:v>1.8</c:v>
                </c:pt>
                <c:pt idx="409" formatCode="0.0">
                  <c:v>1.8</c:v>
                </c:pt>
                <c:pt idx="410">
                  <c:v>6.8</c:v>
                </c:pt>
                <c:pt idx="411" formatCode="0.0">
                  <c:v>1.8</c:v>
                </c:pt>
                <c:pt idx="412" formatCode="0.0">
                  <c:v>1.8</c:v>
                </c:pt>
                <c:pt idx="413" formatCode="0.0">
                  <c:v>1.8</c:v>
                </c:pt>
                <c:pt idx="414" formatCode="0.0">
                  <c:v>1.8</c:v>
                </c:pt>
                <c:pt idx="415">
                  <c:v>790</c:v>
                </c:pt>
                <c:pt idx="416" formatCode="0.0">
                  <c:v>1.8</c:v>
                </c:pt>
                <c:pt idx="417" formatCode="0.0">
                  <c:v>1.8</c:v>
                </c:pt>
                <c:pt idx="418" formatCode="0.0">
                  <c:v>1.8</c:v>
                </c:pt>
                <c:pt idx="419" formatCode="0.0">
                  <c:v>1.8</c:v>
                </c:pt>
                <c:pt idx="420" formatCode="0.0">
                  <c:v>1.8</c:v>
                </c:pt>
                <c:pt idx="421" formatCode="0.0">
                  <c:v>1.8</c:v>
                </c:pt>
                <c:pt idx="422" formatCode="0.0">
                  <c:v>1.8</c:v>
                </c:pt>
                <c:pt idx="423" formatCode="0.0">
                  <c:v>1.8</c:v>
                </c:pt>
                <c:pt idx="424" formatCode="0.0">
                  <c:v>1.8</c:v>
                </c:pt>
                <c:pt idx="425" formatCode="0.0">
                  <c:v>1.8</c:v>
                </c:pt>
                <c:pt idx="426" formatCode="0.0">
                  <c:v>1.8</c:v>
                </c:pt>
                <c:pt idx="427" formatCode="0.0">
                  <c:v>1.8</c:v>
                </c:pt>
                <c:pt idx="428" formatCode="0.0">
                  <c:v>1.8</c:v>
                </c:pt>
                <c:pt idx="429">
                  <c:v>33</c:v>
                </c:pt>
                <c:pt idx="430" formatCode="0.0">
                  <c:v>1.8</c:v>
                </c:pt>
                <c:pt idx="431" formatCode="0.0">
                  <c:v>1.8</c:v>
                </c:pt>
                <c:pt idx="432" formatCode="0.0">
                  <c:v>1.8</c:v>
                </c:pt>
                <c:pt idx="433" formatCode="0.0">
                  <c:v>1.8</c:v>
                </c:pt>
                <c:pt idx="434" formatCode="0.0">
                  <c:v>1.8</c:v>
                </c:pt>
                <c:pt idx="435" formatCode="0.0">
                  <c:v>1.8</c:v>
                </c:pt>
                <c:pt idx="436" formatCode="0.0">
                  <c:v>1.8</c:v>
                </c:pt>
                <c:pt idx="437" formatCode="0.0">
                  <c:v>1.8</c:v>
                </c:pt>
                <c:pt idx="438" formatCode="0.0">
                  <c:v>1.8</c:v>
                </c:pt>
                <c:pt idx="439" formatCode="0.0">
                  <c:v>1.8</c:v>
                </c:pt>
                <c:pt idx="440" formatCode="0.0">
                  <c:v>1.8</c:v>
                </c:pt>
                <c:pt idx="441" formatCode="0.0">
                  <c:v>1.8</c:v>
                </c:pt>
                <c:pt idx="442" formatCode="0.0">
                  <c:v>1.8</c:v>
                </c:pt>
                <c:pt idx="443" formatCode="0.0">
                  <c:v>1.8</c:v>
                </c:pt>
                <c:pt idx="444" formatCode="0.0">
                  <c:v>1.8</c:v>
                </c:pt>
                <c:pt idx="445" formatCode="0.0">
                  <c:v>1.8</c:v>
                </c:pt>
                <c:pt idx="446" formatCode="0.0">
                  <c:v>1.8</c:v>
                </c:pt>
                <c:pt idx="447" formatCode="0.0">
                  <c:v>1.8</c:v>
                </c:pt>
                <c:pt idx="448" formatCode="0.0">
                  <c:v>1.8</c:v>
                </c:pt>
                <c:pt idx="449" formatCode="0.0">
                  <c:v>1.8</c:v>
                </c:pt>
                <c:pt idx="450" formatCode="0.0">
                  <c:v>1.8</c:v>
                </c:pt>
                <c:pt idx="451" formatCode="0.0">
                  <c:v>1.8</c:v>
                </c:pt>
                <c:pt idx="452" formatCode="0.0">
                  <c:v>1.8</c:v>
                </c:pt>
                <c:pt idx="453" formatCode="0.0">
                  <c:v>1.8</c:v>
                </c:pt>
                <c:pt idx="454" formatCode="0.0">
                  <c:v>1.8</c:v>
                </c:pt>
                <c:pt idx="455" formatCode="0.0">
                  <c:v>1.8</c:v>
                </c:pt>
                <c:pt idx="456" formatCode="0.0">
                  <c:v>1.8</c:v>
                </c:pt>
                <c:pt idx="457" formatCode="0.0">
                  <c:v>1.8</c:v>
                </c:pt>
                <c:pt idx="458" formatCode="0.0">
                  <c:v>1.8</c:v>
                </c:pt>
                <c:pt idx="459" formatCode="0.0">
                  <c:v>1.8</c:v>
                </c:pt>
                <c:pt idx="460" formatCode="0.0">
                  <c:v>1.8</c:v>
                </c:pt>
                <c:pt idx="461" formatCode="0.0">
                  <c:v>1.8</c:v>
                </c:pt>
                <c:pt idx="462" formatCode="0.0">
                  <c:v>1.8</c:v>
                </c:pt>
                <c:pt idx="463" formatCode="0.0">
                  <c:v>1.8</c:v>
                </c:pt>
                <c:pt idx="464" formatCode="0.0">
                  <c:v>1.8</c:v>
                </c:pt>
                <c:pt idx="466" formatCode="0.0">
                  <c:v>1.8</c:v>
                </c:pt>
                <c:pt idx="467" formatCode="0.0">
                  <c:v>1.8</c:v>
                </c:pt>
                <c:pt idx="468" formatCode="0.0">
                  <c:v>1.8</c:v>
                </c:pt>
                <c:pt idx="469" formatCode="0.0">
                  <c:v>1.8</c:v>
                </c:pt>
                <c:pt idx="470">
                  <c:v>2</c:v>
                </c:pt>
                <c:pt idx="471" formatCode="0.0">
                  <c:v>1.8</c:v>
                </c:pt>
                <c:pt idx="472" formatCode="0.0">
                  <c:v>1.8</c:v>
                </c:pt>
                <c:pt idx="473" formatCode="0.0">
                  <c:v>1.8</c:v>
                </c:pt>
                <c:pt idx="474" formatCode="0.0">
                  <c:v>1.8</c:v>
                </c:pt>
                <c:pt idx="475" formatCode="0.0">
                  <c:v>1.8</c:v>
                </c:pt>
                <c:pt idx="476" formatCode="0.0">
                  <c:v>1.8</c:v>
                </c:pt>
                <c:pt idx="477" formatCode="0.0">
                  <c:v>1.8</c:v>
                </c:pt>
                <c:pt idx="478" formatCode="0.0">
                  <c:v>1.8</c:v>
                </c:pt>
                <c:pt idx="479" formatCode="0.0">
                  <c:v>1.8</c:v>
                </c:pt>
                <c:pt idx="480" formatCode="0.0">
                  <c:v>1.8</c:v>
                </c:pt>
                <c:pt idx="481" formatCode="0.0">
                  <c:v>1.8</c:v>
                </c:pt>
                <c:pt idx="482" formatCode="0.0">
                  <c:v>1.8</c:v>
                </c:pt>
                <c:pt idx="483" formatCode="0.0">
                  <c:v>1.8</c:v>
                </c:pt>
                <c:pt idx="484" formatCode="0.0">
                  <c:v>1.8</c:v>
                </c:pt>
                <c:pt idx="485" formatCode="0.0">
                  <c:v>1.8</c:v>
                </c:pt>
                <c:pt idx="486" formatCode="0.0">
                  <c:v>1.8</c:v>
                </c:pt>
                <c:pt idx="487" formatCode="0.0">
                  <c:v>1.8</c:v>
                </c:pt>
                <c:pt idx="488" formatCode="0.0">
                  <c:v>1.8</c:v>
                </c:pt>
                <c:pt idx="489" formatCode="0.0">
                  <c:v>1.8</c:v>
                </c:pt>
                <c:pt idx="490" formatCode="0.0">
                  <c:v>1.8</c:v>
                </c:pt>
                <c:pt idx="491" formatCode="0.0">
                  <c:v>1.8</c:v>
                </c:pt>
                <c:pt idx="492" formatCode="0.0">
                  <c:v>1.8</c:v>
                </c:pt>
                <c:pt idx="493" formatCode="0.0">
                  <c:v>1.8</c:v>
                </c:pt>
                <c:pt idx="494" formatCode="0.0">
                  <c:v>1.8</c:v>
                </c:pt>
                <c:pt idx="495" formatCode="0.0">
                  <c:v>1.8</c:v>
                </c:pt>
                <c:pt idx="496" formatCode="0.0">
                  <c:v>1.8</c:v>
                </c:pt>
                <c:pt idx="497" formatCode="0.0">
                  <c:v>1.8</c:v>
                </c:pt>
                <c:pt idx="498" formatCode="0.0">
                  <c:v>1.8</c:v>
                </c:pt>
                <c:pt idx="499" formatCode="0.0">
                  <c:v>1.8</c:v>
                </c:pt>
                <c:pt idx="500" formatCode="0.0">
                  <c:v>1.8</c:v>
                </c:pt>
                <c:pt idx="501" formatCode="0.0">
                  <c:v>1.8</c:v>
                </c:pt>
                <c:pt idx="502" formatCode="0.0">
                  <c:v>1.8</c:v>
                </c:pt>
                <c:pt idx="503" formatCode="0.0">
                  <c:v>1.8</c:v>
                </c:pt>
                <c:pt idx="504">
                  <c:v>23</c:v>
                </c:pt>
                <c:pt idx="505" formatCode="0.0">
                  <c:v>1.8</c:v>
                </c:pt>
                <c:pt idx="506" formatCode="0.0">
                  <c:v>1.8</c:v>
                </c:pt>
                <c:pt idx="507" formatCode="0.0">
                  <c:v>1.8</c:v>
                </c:pt>
                <c:pt idx="508" formatCode="0.0">
                  <c:v>1.8</c:v>
                </c:pt>
                <c:pt idx="509" formatCode="0.0">
                  <c:v>1.8</c:v>
                </c:pt>
                <c:pt idx="510" formatCode="0.0">
                  <c:v>1.8</c:v>
                </c:pt>
                <c:pt idx="511" formatCode="0.0">
                  <c:v>1.8</c:v>
                </c:pt>
                <c:pt idx="512" formatCode="0.0">
                  <c:v>1.8</c:v>
                </c:pt>
                <c:pt idx="513" formatCode="0.0">
                  <c:v>1.8</c:v>
                </c:pt>
                <c:pt idx="514" formatCode="0.0">
                  <c:v>1.8</c:v>
                </c:pt>
                <c:pt idx="515" formatCode="0.0">
                  <c:v>1.8</c:v>
                </c:pt>
                <c:pt idx="516" formatCode="0.0">
                  <c:v>1.8</c:v>
                </c:pt>
                <c:pt idx="517" formatCode="0.0">
                  <c:v>1.8</c:v>
                </c:pt>
                <c:pt idx="518" formatCode="0.0">
                  <c:v>1.8</c:v>
                </c:pt>
                <c:pt idx="519">
                  <c:v>23</c:v>
                </c:pt>
                <c:pt idx="520" formatCode="0.0">
                  <c:v>1.8</c:v>
                </c:pt>
                <c:pt idx="521" formatCode="0.0">
                  <c:v>1.8</c:v>
                </c:pt>
                <c:pt idx="522" formatCode="0.0">
                  <c:v>1.8</c:v>
                </c:pt>
                <c:pt idx="523" formatCode="0.0">
                  <c:v>1.8</c:v>
                </c:pt>
                <c:pt idx="524" formatCode="0.0">
                  <c:v>1.8</c:v>
                </c:pt>
                <c:pt idx="525" formatCode="0.0">
                  <c:v>1.8</c:v>
                </c:pt>
                <c:pt idx="526" formatCode="0.0">
                  <c:v>1.8</c:v>
                </c:pt>
                <c:pt idx="527" formatCode="0.0">
                  <c:v>1.8</c:v>
                </c:pt>
                <c:pt idx="528" formatCode="0.0">
                  <c:v>1.8</c:v>
                </c:pt>
                <c:pt idx="529" formatCode="0.0">
                  <c:v>1.8</c:v>
                </c:pt>
                <c:pt idx="530" formatCode="0.0">
                  <c:v>1.8</c:v>
                </c:pt>
                <c:pt idx="531">
                  <c:v>7.8</c:v>
                </c:pt>
                <c:pt idx="532" formatCode="0.0">
                  <c:v>1.8</c:v>
                </c:pt>
                <c:pt idx="533" formatCode="0.0">
                  <c:v>1.8</c:v>
                </c:pt>
                <c:pt idx="534" formatCode="0.0">
                  <c:v>1.8</c:v>
                </c:pt>
                <c:pt idx="535" formatCode="0.0">
                  <c:v>1.8</c:v>
                </c:pt>
                <c:pt idx="536" formatCode="0.0">
                  <c:v>1.8</c:v>
                </c:pt>
                <c:pt idx="537" formatCode="0.0">
                  <c:v>1.8</c:v>
                </c:pt>
                <c:pt idx="538" formatCode="0.0">
                  <c:v>1.8</c:v>
                </c:pt>
                <c:pt idx="539" formatCode="0.0">
                  <c:v>1.8</c:v>
                </c:pt>
                <c:pt idx="540" formatCode="0.0">
                  <c:v>1.8</c:v>
                </c:pt>
                <c:pt idx="541" formatCode="0.0">
                  <c:v>1.8</c:v>
                </c:pt>
                <c:pt idx="542" formatCode="0.0">
                  <c:v>1.8</c:v>
                </c:pt>
                <c:pt idx="543" formatCode="0.0">
                  <c:v>1.8</c:v>
                </c:pt>
                <c:pt idx="544" formatCode="0.0">
                  <c:v>1.8</c:v>
                </c:pt>
                <c:pt idx="545" formatCode="0.0">
                  <c:v>1.8</c:v>
                </c:pt>
                <c:pt idx="546" formatCode="0.0">
                  <c:v>1.8</c:v>
                </c:pt>
                <c:pt idx="547" formatCode="0.0">
                  <c:v>1.8</c:v>
                </c:pt>
                <c:pt idx="548" formatCode="0.0">
                  <c:v>1.8</c:v>
                </c:pt>
                <c:pt idx="549" formatCode="0.0">
                  <c:v>1.8</c:v>
                </c:pt>
                <c:pt idx="550" formatCode="0.0">
                  <c:v>1.8</c:v>
                </c:pt>
                <c:pt idx="551" formatCode="0.0">
                  <c:v>1.8</c:v>
                </c:pt>
                <c:pt idx="552" formatCode="0.0">
                  <c:v>1.8</c:v>
                </c:pt>
                <c:pt idx="553" formatCode="0.0">
                  <c:v>1.8</c:v>
                </c:pt>
                <c:pt idx="554">
                  <c:v>49</c:v>
                </c:pt>
                <c:pt idx="555">
                  <c:v>2</c:v>
                </c:pt>
                <c:pt idx="556" formatCode="0.0">
                  <c:v>1.8</c:v>
                </c:pt>
                <c:pt idx="557" formatCode="0.0">
                  <c:v>1.8</c:v>
                </c:pt>
                <c:pt idx="558" formatCode="0.0">
                  <c:v>1.8</c:v>
                </c:pt>
                <c:pt idx="559">
                  <c:v>23</c:v>
                </c:pt>
                <c:pt idx="560" formatCode="0.0">
                  <c:v>1.8</c:v>
                </c:pt>
                <c:pt idx="561" formatCode="0.0">
                  <c:v>1.8</c:v>
                </c:pt>
                <c:pt idx="562" formatCode="0.0">
                  <c:v>1.8</c:v>
                </c:pt>
                <c:pt idx="563" formatCode="0.0">
                  <c:v>1.8</c:v>
                </c:pt>
                <c:pt idx="564" formatCode="0.0">
                  <c:v>1.8</c:v>
                </c:pt>
                <c:pt idx="565" formatCode="0.0">
                  <c:v>1.8</c:v>
                </c:pt>
                <c:pt idx="566" formatCode="0.0">
                  <c:v>1.8</c:v>
                </c:pt>
                <c:pt idx="567" formatCode="0.0">
                  <c:v>1.8</c:v>
                </c:pt>
                <c:pt idx="568" formatCode="0.0">
                  <c:v>1.8</c:v>
                </c:pt>
                <c:pt idx="569">
                  <c:v>4.5</c:v>
                </c:pt>
                <c:pt idx="570" formatCode="0.0">
                  <c:v>1.8</c:v>
                </c:pt>
                <c:pt idx="571" formatCode="0.0">
                  <c:v>1.8</c:v>
                </c:pt>
                <c:pt idx="572" formatCode="0.0">
                  <c:v>1.8</c:v>
                </c:pt>
                <c:pt idx="573" formatCode="0.0">
                  <c:v>1.8</c:v>
                </c:pt>
                <c:pt idx="574" formatCode="0.0">
                  <c:v>1.8</c:v>
                </c:pt>
                <c:pt idx="575" formatCode="0.0">
                  <c:v>1.8</c:v>
                </c:pt>
                <c:pt idx="576" formatCode="0.0">
                  <c:v>1.8</c:v>
                </c:pt>
                <c:pt idx="577" formatCode="0.0">
                  <c:v>1.8</c:v>
                </c:pt>
                <c:pt idx="578" formatCode="0.0">
                  <c:v>1.8</c:v>
                </c:pt>
                <c:pt idx="579" formatCode="0.0">
                  <c:v>1.8</c:v>
                </c:pt>
                <c:pt idx="580" formatCode="0.0">
                  <c:v>1.8</c:v>
                </c:pt>
                <c:pt idx="581" formatCode="0.0">
                  <c:v>1.8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6E68-43DB-9082-2D466CCDB8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61935408"/>
        <c:axId val="1"/>
      </c:scatterChart>
      <c:dateAx>
        <c:axId val="1561935408"/>
        <c:scaling>
          <c:orientation val="minMax"/>
          <c:max val="46023"/>
          <c:min val="38353"/>
        </c:scaling>
        <c:delete val="0"/>
        <c:axPos val="b"/>
        <c:numFmt formatCode="[$-C0A]mmm\-yy;@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"/>
        <c:crosses val="autoZero"/>
        <c:auto val="1"/>
        <c:lblOffset val="100"/>
        <c:baseTimeUnit val="days"/>
        <c:majorUnit val="1"/>
        <c:majorTimeUnit val="years"/>
        <c:minorUnit val="13"/>
        <c:minorTimeUnit val="days"/>
      </c:dateAx>
      <c:valAx>
        <c:axId val="1"/>
        <c:scaling>
          <c:orientation val="minMax"/>
          <c:max val="1200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8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CL"/>
                  <a:t>Coliformes Fecales (NMP/100ml)</a:t>
                </a:r>
              </a:p>
            </c:rich>
          </c:tx>
          <c:layout>
            <c:manualLayout>
              <c:xMode val="edge"/>
              <c:yMode val="edge"/>
              <c:x val="3.3961605076629743E-2"/>
              <c:y val="0.20864707701011059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561935408"/>
        <c:crosses val="autoZero"/>
        <c:crossBetween val="between"/>
        <c:minorUnit val="100"/>
      </c:valAx>
      <c:spPr>
        <a:solidFill>
          <a:schemeClr val="bg1"/>
        </a:solidFill>
        <a:ln w="12700">
          <a:solidFill>
            <a:srgbClr val="808080"/>
          </a:solidFill>
          <a:prstDash val="solid"/>
        </a:ln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20877389625017281"/>
          <c:y val="0.8603248619129451"/>
          <c:w val="0.58216697958965846"/>
          <c:h val="9.6112722751761304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  <a:effectLst>
          <a:outerShdw dist="35921" dir="2700000" algn="br">
            <a:srgbClr val="000000"/>
          </a:outerShdw>
        </a:effectLst>
      </c:spPr>
      <c:txPr>
        <a:bodyPr/>
        <a:lstStyle/>
        <a:p>
          <a:pPr>
            <a:defRPr sz="9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CL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CL" sz="1000"/>
              <a:t>Pozo</a:t>
            </a:r>
            <a:r>
              <a:rPr lang="es-CL" sz="1000" baseline="0"/>
              <a:t> </a:t>
            </a:r>
            <a:r>
              <a:rPr lang="es-CL" sz="1000"/>
              <a:t>Aguas Abajo Muro Tranque Mauro (SM7-3).</a:t>
            </a:r>
          </a:p>
        </c:rich>
      </c:tx>
      <c:layout>
        <c:manualLayout>
          <c:xMode val="edge"/>
          <c:yMode val="edge"/>
          <c:x val="0.20715427238261885"/>
          <c:y val="3.7920573998601929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3639364121098987"/>
          <c:y val="0.13854581630504384"/>
          <c:w val="0.82197121724671751"/>
          <c:h val="0.5753216527210443"/>
        </c:manualLayout>
      </c:layout>
      <c:lineChart>
        <c:grouping val="standard"/>
        <c:varyColors val="0"/>
        <c:ser>
          <c:idx val="0"/>
          <c:order val="1"/>
          <c:tx>
            <c:strRef>
              <c:f>'SM 7-3'!$I$1</c:f>
              <c:strCache>
                <c:ptCount val="1"/>
                <c:pt idx="0">
                  <c:v>Límite Referencial NCh1333 Sulfato Total = 250 (mg/l)</c:v>
                </c:pt>
              </c:strCache>
            </c:strRef>
          </c:tx>
          <c:spPr>
            <a:ln w="28575">
              <a:noFill/>
            </a:ln>
          </c:spPr>
          <c:marker>
            <c:symbol val="none"/>
          </c:marker>
          <c:cat>
            <c:numRef>
              <c:f>'SM 7-3'!$A$2:$A$583</c:f>
              <c:numCache>
                <c:formatCode>[$-C0A]mmm\-yy;@</c:formatCode>
                <c:ptCount val="582"/>
                <c:pt idx="0">
                  <c:v>38461</c:v>
                </c:pt>
                <c:pt idx="1">
                  <c:v>38488</c:v>
                </c:pt>
                <c:pt idx="2">
                  <c:v>38531</c:v>
                </c:pt>
                <c:pt idx="3">
                  <c:v>38545</c:v>
                </c:pt>
                <c:pt idx="4">
                  <c:v>38569</c:v>
                </c:pt>
                <c:pt idx="5">
                  <c:v>38617</c:v>
                </c:pt>
                <c:pt idx="6">
                  <c:v>38642</c:v>
                </c:pt>
                <c:pt idx="7">
                  <c:v>38663</c:v>
                </c:pt>
                <c:pt idx="8">
                  <c:v>38701</c:v>
                </c:pt>
                <c:pt idx="9">
                  <c:v>38726</c:v>
                </c:pt>
                <c:pt idx="10">
                  <c:v>38762</c:v>
                </c:pt>
                <c:pt idx="11">
                  <c:v>38790</c:v>
                </c:pt>
                <c:pt idx="12">
                  <c:v>38817</c:v>
                </c:pt>
                <c:pt idx="13">
                  <c:v>38868</c:v>
                </c:pt>
                <c:pt idx="14">
                  <c:v>38958</c:v>
                </c:pt>
                <c:pt idx="15">
                  <c:v>39000</c:v>
                </c:pt>
                <c:pt idx="16">
                  <c:v>39160</c:v>
                </c:pt>
                <c:pt idx="17">
                  <c:v>39183</c:v>
                </c:pt>
                <c:pt idx="18">
                  <c:v>39225</c:v>
                </c:pt>
                <c:pt idx="19">
                  <c:v>39246</c:v>
                </c:pt>
                <c:pt idx="20">
                  <c:v>39294</c:v>
                </c:pt>
                <c:pt idx="21">
                  <c:v>39307</c:v>
                </c:pt>
                <c:pt idx="22">
                  <c:v>39335</c:v>
                </c:pt>
                <c:pt idx="23">
                  <c:v>39363</c:v>
                </c:pt>
                <c:pt idx="24">
                  <c:v>39416</c:v>
                </c:pt>
                <c:pt idx="25">
                  <c:v>39444</c:v>
                </c:pt>
                <c:pt idx="26">
                  <c:v>39470</c:v>
                </c:pt>
                <c:pt idx="27">
                  <c:v>39497</c:v>
                </c:pt>
                <c:pt idx="28">
                  <c:v>39521</c:v>
                </c:pt>
                <c:pt idx="29">
                  <c:v>39556</c:v>
                </c:pt>
                <c:pt idx="30">
                  <c:v>39590</c:v>
                </c:pt>
                <c:pt idx="31">
                  <c:v>39602</c:v>
                </c:pt>
                <c:pt idx="32">
                  <c:v>39653</c:v>
                </c:pt>
                <c:pt idx="33">
                  <c:v>39679</c:v>
                </c:pt>
                <c:pt idx="34">
                  <c:v>39720</c:v>
                </c:pt>
                <c:pt idx="35">
                  <c:v>39736</c:v>
                </c:pt>
                <c:pt idx="36">
                  <c:v>39763</c:v>
                </c:pt>
                <c:pt idx="37">
                  <c:v>39798</c:v>
                </c:pt>
                <c:pt idx="38">
                  <c:v>39842</c:v>
                </c:pt>
                <c:pt idx="39">
                  <c:v>39854</c:v>
                </c:pt>
                <c:pt idx="40">
                  <c:v>39895</c:v>
                </c:pt>
                <c:pt idx="41">
                  <c:v>39905</c:v>
                </c:pt>
                <c:pt idx="42">
                  <c:v>39950</c:v>
                </c:pt>
                <c:pt idx="43">
                  <c:v>39969</c:v>
                </c:pt>
                <c:pt idx="44">
                  <c:v>40020</c:v>
                </c:pt>
                <c:pt idx="45">
                  <c:v>40036</c:v>
                </c:pt>
                <c:pt idx="46">
                  <c:v>40069</c:v>
                </c:pt>
                <c:pt idx="47">
                  <c:v>40098</c:v>
                </c:pt>
                <c:pt idx="48">
                  <c:v>40129</c:v>
                </c:pt>
                <c:pt idx="49">
                  <c:v>40175</c:v>
                </c:pt>
                <c:pt idx="50">
                  <c:v>40206</c:v>
                </c:pt>
                <c:pt idx="51">
                  <c:v>40262</c:v>
                </c:pt>
                <c:pt idx="52">
                  <c:v>40281</c:v>
                </c:pt>
                <c:pt idx="53">
                  <c:v>40314</c:v>
                </c:pt>
                <c:pt idx="54">
                  <c:v>40343</c:v>
                </c:pt>
                <c:pt idx="55">
                  <c:v>40368</c:v>
                </c:pt>
                <c:pt idx="56">
                  <c:v>40413</c:v>
                </c:pt>
                <c:pt idx="57">
                  <c:v>40449</c:v>
                </c:pt>
                <c:pt idx="58">
                  <c:v>40482</c:v>
                </c:pt>
                <c:pt idx="59">
                  <c:v>40511</c:v>
                </c:pt>
                <c:pt idx="60">
                  <c:v>40524</c:v>
                </c:pt>
                <c:pt idx="61">
                  <c:v>40556</c:v>
                </c:pt>
                <c:pt idx="62">
                  <c:v>40602</c:v>
                </c:pt>
                <c:pt idx="63">
                  <c:v>40631</c:v>
                </c:pt>
                <c:pt idx="64">
                  <c:v>40650</c:v>
                </c:pt>
                <c:pt idx="65">
                  <c:v>40690</c:v>
                </c:pt>
                <c:pt idx="66">
                  <c:v>40722</c:v>
                </c:pt>
                <c:pt idx="67">
                  <c:v>40750</c:v>
                </c:pt>
                <c:pt idx="68">
                  <c:v>40772</c:v>
                </c:pt>
                <c:pt idx="69">
                  <c:v>40795</c:v>
                </c:pt>
                <c:pt idx="70">
                  <c:v>40843</c:v>
                </c:pt>
                <c:pt idx="71">
                  <c:v>40857</c:v>
                </c:pt>
                <c:pt idx="72">
                  <c:v>40897</c:v>
                </c:pt>
                <c:pt idx="73">
                  <c:v>40932</c:v>
                </c:pt>
                <c:pt idx="74">
                  <c:v>40961</c:v>
                </c:pt>
                <c:pt idx="75">
                  <c:v>40997</c:v>
                </c:pt>
                <c:pt idx="76">
                  <c:v>41012</c:v>
                </c:pt>
                <c:pt idx="77">
                  <c:v>41032</c:v>
                </c:pt>
                <c:pt idx="78">
                  <c:v>41068</c:v>
                </c:pt>
                <c:pt idx="79">
                  <c:v>41094</c:v>
                </c:pt>
                <c:pt idx="80">
                  <c:v>41145</c:v>
                </c:pt>
                <c:pt idx="81">
                  <c:v>41174</c:v>
                </c:pt>
                <c:pt idx="82">
                  <c:v>41188</c:v>
                </c:pt>
                <c:pt idx="83">
                  <c:v>41243</c:v>
                </c:pt>
                <c:pt idx="84">
                  <c:v>41255</c:v>
                </c:pt>
                <c:pt idx="85">
                  <c:v>41283</c:v>
                </c:pt>
                <c:pt idx="86">
                  <c:v>41311</c:v>
                </c:pt>
                <c:pt idx="87">
                  <c:v>41340</c:v>
                </c:pt>
                <c:pt idx="88">
                  <c:v>41382</c:v>
                </c:pt>
                <c:pt idx="89">
                  <c:v>41397</c:v>
                </c:pt>
                <c:pt idx="90">
                  <c:v>41437</c:v>
                </c:pt>
                <c:pt idx="91">
                  <c:v>41482</c:v>
                </c:pt>
                <c:pt idx="92">
                  <c:v>41494</c:v>
                </c:pt>
                <c:pt idx="93">
                  <c:v>41522</c:v>
                </c:pt>
                <c:pt idx="94">
                  <c:v>41563</c:v>
                </c:pt>
                <c:pt idx="95">
                  <c:v>41581</c:v>
                </c:pt>
                <c:pt idx="96">
                  <c:v>41612</c:v>
                </c:pt>
                <c:pt idx="97">
                  <c:v>41646</c:v>
                </c:pt>
                <c:pt idx="98">
                  <c:v>41675</c:v>
                </c:pt>
                <c:pt idx="99">
                  <c:v>41719</c:v>
                </c:pt>
                <c:pt idx="100">
                  <c:v>41746</c:v>
                </c:pt>
                <c:pt idx="101">
                  <c:v>41773</c:v>
                </c:pt>
                <c:pt idx="102">
                  <c:v>41800</c:v>
                </c:pt>
                <c:pt idx="103">
                  <c:v>41850</c:v>
                </c:pt>
                <c:pt idx="104">
                  <c:v>41856</c:v>
                </c:pt>
                <c:pt idx="105">
                  <c:v>41885</c:v>
                </c:pt>
                <c:pt idx="106">
                  <c:v>41924</c:v>
                </c:pt>
                <c:pt idx="107">
                  <c:v>41967</c:v>
                </c:pt>
                <c:pt idx="108">
                  <c:v>41978</c:v>
                </c:pt>
                <c:pt idx="109">
                  <c:v>42007</c:v>
                </c:pt>
                <c:pt idx="110">
                  <c:v>42048</c:v>
                </c:pt>
                <c:pt idx="111">
                  <c:v>42077</c:v>
                </c:pt>
                <c:pt idx="112">
                  <c:v>42105</c:v>
                </c:pt>
                <c:pt idx="113">
                  <c:v>42133</c:v>
                </c:pt>
                <c:pt idx="114">
                  <c:v>42161</c:v>
                </c:pt>
                <c:pt idx="115">
                  <c:v>42216</c:v>
                </c:pt>
                <c:pt idx="116">
                  <c:v>42242</c:v>
                </c:pt>
                <c:pt idx="117">
                  <c:v>42272</c:v>
                </c:pt>
                <c:pt idx="118">
                  <c:v>42287</c:v>
                </c:pt>
                <c:pt idx="119">
                  <c:v>42314</c:v>
                </c:pt>
                <c:pt idx="120">
                  <c:v>42356</c:v>
                </c:pt>
                <c:pt idx="121">
                  <c:v>42374</c:v>
                </c:pt>
                <c:pt idx="122">
                  <c:v>42409</c:v>
                </c:pt>
                <c:pt idx="123">
                  <c:v>42440</c:v>
                </c:pt>
                <c:pt idx="124">
                  <c:v>42468</c:v>
                </c:pt>
                <c:pt idx="125">
                  <c:v>42511</c:v>
                </c:pt>
                <c:pt idx="126">
                  <c:v>42547</c:v>
                </c:pt>
                <c:pt idx="127">
                  <c:v>42577</c:v>
                </c:pt>
                <c:pt idx="128">
                  <c:v>42591</c:v>
                </c:pt>
                <c:pt idx="129">
                  <c:v>42619</c:v>
                </c:pt>
                <c:pt idx="130">
                  <c:v>42662</c:v>
                </c:pt>
                <c:pt idx="131">
                  <c:v>42676</c:v>
                </c:pt>
                <c:pt idx="132">
                  <c:v>42685</c:v>
                </c:pt>
                <c:pt idx="133">
                  <c:v>42689</c:v>
                </c:pt>
                <c:pt idx="134">
                  <c:v>42696</c:v>
                </c:pt>
                <c:pt idx="135">
                  <c:v>42704</c:v>
                </c:pt>
                <c:pt idx="136">
                  <c:v>42710</c:v>
                </c:pt>
                <c:pt idx="137">
                  <c:v>42717</c:v>
                </c:pt>
                <c:pt idx="138">
                  <c:v>42724</c:v>
                </c:pt>
                <c:pt idx="139">
                  <c:v>42731</c:v>
                </c:pt>
                <c:pt idx="140">
                  <c:v>42733</c:v>
                </c:pt>
                <c:pt idx="141">
                  <c:v>42738</c:v>
                </c:pt>
                <c:pt idx="142">
                  <c:v>42745</c:v>
                </c:pt>
                <c:pt idx="143">
                  <c:v>42752</c:v>
                </c:pt>
                <c:pt idx="144">
                  <c:v>42760</c:v>
                </c:pt>
                <c:pt idx="145">
                  <c:v>42767</c:v>
                </c:pt>
                <c:pt idx="146">
                  <c:v>42773</c:v>
                </c:pt>
                <c:pt idx="147">
                  <c:v>42780</c:v>
                </c:pt>
                <c:pt idx="148">
                  <c:v>42788</c:v>
                </c:pt>
                <c:pt idx="149">
                  <c:v>42795</c:v>
                </c:pt>
                <c:pt idx="150">
                  <c:v>42801</c:v>
                </c:pt>
                <c:pt idx="151">
                  <c:v>42808</c:v>
                </c:pt>
                <c:pt idx="152">
                  <c:v>42815</c:v>
                </c:pt>
                <c:pt idx="153">
                  <c:v>42823</c:v>
                </c:pt>
                <c:pt idx="154">
                  <c:v>42829</c:v>
                </c:pt>
                <c:pt idx="155">
                  <c:v>42836</c:v>
                </c:pt>
                <c:pt idx="156">
                  <c:v>42844</c:v>
                </c:pt>
                <c:pt idx="157">
                  <c:v>42850</c:v>
                </c:pt>
                <c:pt idx="158">
                  <c:v>42857</c:v>
                </c:pt>
                <c:pt idx="159">
                  <c:v>42864</c:v>
                </c:pt>
                <c:pt idx="160">
                  <c:v>42868</c:v>
                </c:pt>
                <c:pt idx="161">
                  <c:v>42871</c:v>
                </c:pt>
                <c:pt idx="162">
                  <c:v>42878</c:v>
                </c:pt>
                <c:pt idx="163">
                  <c:v>42885</c:v>
                </c:pt>
                <c:pt idx="164">
                  <c:v>42892</c:v>
                </c:pt>
                <c:pt idx="165">
                  <c:v>42899</c:v>
                </c:pt>
                <c:pt idx="166">
                  <c:v>42906</c:v>
                </c:pt>
                <c:pt idx="167">
                  <c:v>42915</c:v>
                </c:pt>
                <c:pt idx="168">
                  <c:v>42922</c:v>
                </c:pt>
                <c:pt idx="169">
                  <c:v>42927</c:v>
                </c:pt>
                <c:pt idx="170">
                  <c:v>42934</c:v>
                </c:pt>
                <c:pt idx="171">
                  <c:v>42942</c:v>
                </c:pt>
                <c:pt idx="172">
                  <c:v>42948</c:v>
                </c:pt>
                <c:pt idx="173">
                  <c:v>42957</c:v>
                </c:pt>
                <c:pt idx="174">
                  <c:v>42962</c:v>
                </c:pt>
                <c:pt idx="175">
                  <c:v>42969</c:v>
                </c:pt>
                <c:pt idx="176">
                  <c:v>42977</c:v>
                </c:pt>
                <c:pt idx="177">
                  <c:v>42983</c:v>
                </c:pt>
                <c:pt idx="178">
                  <c:v>42990</c:v>
                </c:pt>
                <c:pt idx="179">
                  <c:v>42997</c:v>
                </c:pt>
                <c:pt idx="180">
                  <c:v>43012</c:v>
                </c:pt>
                <c:pt idx="181">
                  <c:v>43018</c:v>
                </c:pt>
                <c:pt idx="182">
                  <c:v>43026</c:v>
                </c:pt>
                <c:pt idx="183">
                  <c:v>43033</c:v>
                </c:pt>
                <c:pt idx="184">
                  <c:v>43040</c:v>
                </c:pt>
                <c:pt idx="185">
                  <c:v>43047</c:v>
                </c:pt>
                <c:pt idx="186">
                  <c:v>43054</c:v>
                </c:pt>
                <c:pt idx="187">
                  <c:v>43060</c:v>
                </c:pt>
                <c:pt idx="188">
                  <c:v>43069</c:v>
                </c:pt>
                <c:pt idx="189">
                  <c:v>43077</c:v>
                </c:pt>
                <c:pt idx="190">
                  <c:v>43081</c:v>
                </c:pt>
                <c:pt idx="191">
                  <c:v>43088</c:v>
                </c:pt>
                <c:pt idx="192">
                  <c:v>43096</c:v>
                </c:pt>
                <c:pt idx="193">
                  <c:v>43104</c:v>
                </c:pt>
                <c:pt idx="194">
                  <c:v>43109</c:v>
                </c:pt>
                <c:pt idx="195">
                  <c:v>43116</c:v>
                </c:pt>
                <c:pt idx="196">
                  <c:v>43124</c:v>
                </c:pt>
                <c:pt idx="197">
                  <c:v>43131</c:v>
                </c:pt>
                <c:pt idx="198">
                  <c:v>43137</c:v>
                </c:pt>
                <c:pt idx="199">
                  <c:v>43146</c:v>
                </c:pt>
                <c:pt idx="200">
                  <c:v>43151</c:v>
                </c:pt>
                <c:pt idx="201">
                  <c:v>43159</c:v>
                </c:pt>
                <c:pt idx="202">
                  <c:v>43165</c:v>
                </c:pt>
                <c:pt idx="203">
                  <c:v>43172</c:v>
                </c:pt>
                <c:pt idx="204">
                  <c:v>43179</c:v>
                </c:pt>
                <c:pt idx="205">
                  <c:v>43187</c:v>
                </c:pt>
                <c:pt idx="206">
                  <c:v>43193</c:v>
                </c:pt>
                <c:pt idx="207">
                  <c:v>43201</c:v>
                </c:pt>
                <c:pt idx="208">
                  <c:v>43208</c:v>
                </c:pt>
                <c:pt idx="209">
                  <c:v>43215</c:v>
                </c:pt>
                <c:pt idx="210">
                  <c:v>43221</c:v>
                </c:pt>
                <c:pt idx="211">
                  <c:v>43228</c:v>
                </c:pt>
                <c:pt idx="212">
                  <c:v>43235</c:v>
                </c:pt>
                <c:pt idx="213">
                  <c:v>43243</c:v>
                </c:pt>
                <c:pt idx="214">
                  <c:v>43252</c:v>
                </c:pt>
                <c:pt idx="215">
                  <c:v>43257</c:v>
                </c:pt>
                <c:pt idx="216">
                  <c:v>43263</c:v>
                </c:pt>
                <c:pt idx="217">
                  <c:v>43271</c:v>
                </c:pt>
                <c:pt idx="218">
                  <c:v>43278</c:v>
                </c:pt>
                <c:pt idx="219">
                  <c:v>43284</c:v>
                </c:pt>
                <c:pt idx="220">
                  <c:v>43291</c:v>
                </c:pt>
                <c:pt idx="221">
                  <c:v>43298</c:v>
                </c:pt>
                <c:pt idx="222">
                  <c:v>43306</c:v>
                </c:pt>
                <c:pt idx="223">
                  <c:v>43313</c:v>
                </c:pt>
                <c:pt idx="224">
                  <c:v>43319</c:v>
                </c:pt>
                <c:pt idx="225">
                  <c:v>43327</c:v>
                </c:pt>
                <c:pt idx="226">
                  <c:v>43333</c:v>
                </c:pt>
                <c:pt idx="227">
                  <c:v>43341</c:v>
                </c:pt>
                <c:pt idx="228">
                  <c:v>43347</c:v>
                </c:pt>
                <c:pt idx="229">
                  <c:v>43354</c:v>
                </c:pt>
                <c:pt idx="230">
                  <c:v>43363</c:v>
                </c:pt>
                <c:pt idx="231">
                  <c:v>43369</c:v>
                </c:pt>
                <c:pt idx="232">
                  <c:v>43376</c:v>
                </c:pt>
                <c:pt idx="233">
                  <c:v>43382</c:v>
                </c:pt>
                <c:pt idx="234">
                  <c:v>43389</c:v>
                </c:pt>
                <c:pt idx="235">
                  <c:v>43396</c:v>
                </c:pt>
                <c:pt idx="236">
                  <c:v>43403</c:v>
                </c:pt>
                <c:pt idx="237">
                  <c:v>43410</c:v>
                </c:pt>
                <c:pt idx="238">
                  <c:v>43417</c:v>
                </c:pt>
                <c:pt idx="239">
                  <c:v>43424</c:v>
                </c:pt>
                <c:pt idx="240">
                  <c:v>43432</c:v>
                </c:pt>
                <c:pt idx="241">
                  <c:v>43439</c:v>
                </c:pt>
                <c:pt idx="242">
                  <c:v>43445</c:v>
                </c:pt>
                <c:pt idx="243">
                  <c:v>43452</c:v>
                </c:pt>
                <c:pt idx="244">
                  <c:v>43460</c:v>
                </c:pt>
                <c:pt idx="245">
                  <c:v>43467</c:v>
                </c:pt>
                <c:pt idx="246">
                  <c:v>43473</c:v>
                </c:pt>
                <c:pt idx="247">
                  <c:v>43480</c:v>
                </c:pt>
                <c:pt idx="248">
                  <c:v>43487</c:v>
                </c:pt>
                <c:pt idx="249">
                  <c:v>43495</c:v>
                </c:pt>
                <c:pt idx="250">
                  <c:v>43501</c:v>
                </c:pt>
                <c:pt idx="251">
                  <c:v>43509</c:v>
                </c:pt>
                <c:pt idx="252">
                  <c:v>43515</c:v>
                </c:pt>
                <c:pt idx="253">
                  <c:v>43522</c:v>
                </c:pt>
                <c:pt idx="254">
                  <c:v>43529</c:v>
                </c:pt>
                <c:pt idx="255">
                  <c:v>43536</c:v>
                </c:pt>
                <c:pt idx="256">
                  <c:v>43543</c:v>
                </c:pt>
                <c:pt idx="257">
                  <c:v>43550</c:v>
                </c:pt>
                <c:pt idx="258">
                  <c:v>43557</c:v>
                </c:pt>
                <c:pt idx="259">
                  <c:v>43564</c:v>
                </c:pt>
                <c:pt idx="260">
                  <c:v>43571</c:v>
                </c:pt>
                <c:pt idx="261">
                  <c:v>43579</c:v>
                </c:pt>
                <c:pt idx="262">
                  <c:v>43586</c:v>
                </c:pt>
                <c:pt idx="263">
                  <c:v>43592</c:v>
                </c:pt>
                <c:pt idx="264">
                  <c:v>43600</c:v>
                </c:pt>
                <c:pt idx="265">
                  <c:v>43607</c:v>
                </c:pt>
                <c:pt idx="266">
                  <c:v>43614</c:v>
                </c:pt>
                <c:pt idx="267">
                  <c:v>43620</c:v>
                </c:pt>
                <c:pt idx="268">
                  <c:v>43627</c:v>
                </c:pt>
                <c:pt idx="269">
                  <c:v>43634</c:v>
                </c:pt>
                <c:pt idx="270">
                  <c:v>43641</c:v>
                </c:pt>
                <c:pt idx="271">
                  <c:v>43649</c:v>
                </c:pt>
                <c:pt idx="272">
                  <c:v>43656</c:v>
                </c:pt>
                <c:pt idx="273">
                  <c:v>43663</c:v>
                </c:pt>
                <c:pt idx="274">
                  <c:v>43671</c:v>
                </c:pt>
                <c:pt idx="275">
                  <c:v>43678</c:v>
                </c:pt>
                <c:pt idx="276">
                  <c:v>43684</c:v>
                </c:pt>
                <c:pt idx="277">
                  <c:v>43692</c:v>
                </c:pt>
                <c:pt idx="278">
                  <c:v>43698</c:v>
                </c:pt>
                <c:pt idx="279">
                  <c:v>43706</c:v>
                </c:pt>
                <c:pt idx="280">
                  <c:v>43712</c:v>
                </c:pt>
                <c:pt idx="281">
                  <c:v>43719</c:v>
                </c:pt>
                <c:pt idx="282">
                  <c:v>43728</c:v>
                </c:pt>
                <c:pt idx="283">
                  <c:v>43734</c:v>
                </c:pt>
                <c:pt idx="284">
                  <c:v>43741</c:v>
                </c:pt>
                <c:pt idx="285">
                  <c:v>43747</c:v>
                </c:pt>
                <c:pt idx="286">
                  <c:v>43754</c:v>
                </c:pt>
                <c:pt idx="287">
                  <c:v>43761</c:v>
                </c:pt>
                <c:pt idx="288">
                  <c:v>43768</c:v>
                </c:pt>
                <c:pt idx="289">
                  <c:v>43775</c:v>
                </c:pt>
                <c:pt idx="290">
                  <c:v>43782</c:v>
                </c:pt>
                <c:pt idx="291">
                  <c:v>43789</c:v>
                </c:pt>
                <c:pt idx="292">
                  <c:v>43797</c:v>
                </c:pt>
                <c:pt idx="293">
                  <c:v>43804</c:v>
                </c:pt>
                <c:pt idx="294">
                  <c:v>43810</c:v>
                </c:pt>
                <c:pt idx="295">
                  <c:v>43817</c:v>
                </c:pt>
                <c:pt idx="296">
                  <c:v>43825</c:v>
                </c:pt>
                <c:pt idx="297">
                  <c:v>43832</c:v>
                </c:pt>
                <c:pt idx="298">
                  <c:v>43839</c:v>
                </c:pt>
                <c:pt idx="299">
                  <c:v>43845</c:v>
                </c:pt>
                <c:pt idx="300">
                  <c:v>43852</c:v>
                </c:pt>
                <c:pt idx="301">
                  <c:v>43859</c:v>
                </c:pt>
                <c:pt idx="302">
                  <c:v>43866</c:v>
                </c:pt>
                <c:pt idx="303">
                  <c:v>43872</c:v>
                </c:pt>
                <c:pt idx="304">
                  <c:v>43879</c:v>
                </c:pt>
                <c:pt idx="305">
                  <c:v>43888</c:v>
                </c:pt>
                <c:pt idx="306">
                  <c:v>43894</c:v>
                </c:pt>
                <c:pt idx="307">
                  <c:v>43901</c:v>
                </c:pt>
                <c:pt idx="308">
                  <c:v>43908</c:v>
                </c:pt>
                <c:pt idx="309">
                  <c:v>43914</c:v>
                </c:pt>
                <c:pt idx="310">
                  <c:v>43922</c:v>
                </c:pt>
                <c:pt idx="311">
                  <c:v>43930</c:v>
                </c:pt>
                <c:pt idx="312">
                  <c:v>43936</c:v>
                </c:pt>
                <c:pt idx="313">
                  <c:v>43943</c:v>
                </c:pt>
                <c:pt idx="314">
                  <c:v>43950</c:v>
                </c:pt>
                <c:pt idx="315">
                  <c:v>43957</c:v>
                </c:pt>
                <c:pt idx="316">
                  <c:v>43966</c:v>
                </c:pt>
                <c:pt idx="317">
                  <c:v>43973</c:v>
                </c:pt>
                <c:pt idx="318">
                  <c:v>43980</c:v>
                </c:pt>
                <c:pt idx="319">
                  <c:v>43987</c:v>
                </c:pt>
                <c:pt idx="320">
                  <c:v>43992</c:v>
                </c:pt>
                <c:pt idx="321">
                  <c:v>44001</c:v>
                </c:pt>
                <c:pt idx="322">
                  <c:v>44006</c:v>
                </c:pt>
                <c:pt idx="323">
                  <c:v>44013</c:v>
                </c:pt>
                <c:pt idx="324">
                  <c:v>44021</c:v>
                </c:pt>
                <c:pt idx="325">
                  <c:v>44027</c:v>
                </c:pt>
                <c:pt idx="326">
                  <c:v>44034</c:v>
                </c:pt>
                <c:pt idx="327">
                  <c:v>44041</c:v>
                </c:pt>
                <c:pt idx="328">
                  <c:v>44048</c:v>
                </c:pt>
                <c:pt idx="329">
                  <c:v>44055</c:v>
                </c:pt>
                <c:pt idx="330">
                  <c:v>44062</c:v>
                </c:pt>
                <c:pt idx="331">
                  <c:v>44069</c:v>
                </c:pt>
                <c:pt idx="332">
                  <c:v>44076</c:v>
                </c:pt>
                <c:pt idx="333">
                  <c:v>44083</c:v>
                </c:pt>
                <c:pt idx="334">
                  <c:v>44090</c:v>
                </c:pt>
                <c:pt idx="335">
                  <c:v>44097</c:v>
                </c:pt>
                <c:pt idx="336">
                  <c:v>44104</c:v>
                </c:pt>
                <c:pt idx="337">
                  <c:v>44112</c:v>
                </c:pt>
                <c:pt idx="338">
                  <c:v>44118</c:v>
                </c:pt>
                <c:pt idx="339">
                  <c:v>44125</c:v>
                </c:pt>
                <c:pt idx="340">
                  <c:v>44132</c:v>
                </c:pt>
                <c:pt idx="341">
                  <c:v>44139</c:v>
                </c:pt>
                <c:pt idx="342">
                  <c:v>44146</c:v>
                </c:pt>
                <c:pt idx="343">
                  <c:v>44153</c:v>
                </c:pt>
                <c:pt idx="344">
                  <c:v>44160</c:v>
                </c:pt>
                <c:pt idx="345">
                  <c:v>44167</c:v>
                </c:pt>
                <c:pt idx="346">
                  <c:v>44174</c:v>
                </c:pt>
                <c:pt idx="347">
                  <c:v>44181</c:v>
                </c:pt>
                <c:pt idx="348">
                  <c:v>44188</c:v>
                </c:pt>
                <c:pt idx="349">
                  <c:v>44195</c:v>
                </c:pt>
                <c:pt idx="350">
                  <c:v>44202</c:v>
                </c:pt>
                <c:pt idx="351">
                  <c:v>44209</c:v>
                </c:pt>
                <c:pt idx="352">
                  <c:v>44216</c:v>
                </c:pt>
                <c:pt idx="353">
                  <c:v>44224</c:v>
                </c:pt>
                <c:pt idx="354">
                  <c:v>44230</c:v>
                </c:pt>
                <c:pt idx="355">
                  <c:v>44237</c:v>
                </c:pt>
                <c:pt idx="356">
                  <c:v>44244</c:v>
                </c:pt>
                <c:pt idx="357">
                  <c:v>44251</c:v>
                </c:pt>
                <c:pt idx="358">
                  <c:v>44258</c:v>
                </c:pt>
                <c:pt idx="359">
                  <c:v>44265</c:v>
                </c:pt>
                <c:pt idx="360">
                  <c:v>44272</c:v>
                </c:pt>
                <c:pt idx="361">
                  <c:v>44279</c:v>
                </c:pt>
                <c:pt idx="362">
                  <c:v>44286</c:v>
                </c:pt>
                <c:pt idx="363">
                  <c:v>44293</c:v>
                </c:pt>
                <c:pt idx="364">
                  <c:v>44300</c:v>
                </c:pt>
                <c:pt idx="365">
                  <c:v>44307</c:v>
                </c:pt>
                <c:pt idx="366">
                  <c:v>44314</c:v>
                </c:pt>
                <c:pt idx="367">
                  <c:v>44322</c:v>
                </c:pt>
                <c:pt idx="368">
                  <c:v>44328</c:v>
                </c:pt>
                <c:pt idx="369">
                  <c:v>44335</c:v>
                </c:pt>
                <c:pt idx="370">
                  <c:v>44342</c:v>
                </c:pt>
                <c:pt idx="371">
                  <c:v>44349</c:v>
                </c:pt>
                <c:pt idx="372">
                  <c:v>44356</c:v>
                </c:pt>
                <c:pt idx="373">
                  <c:v>44363</c:v>
                </c:pt>
                <c:pt idx="374">
                  <c:v>44370</c:v>
                </c:pt>
                <c:pt idx="375">
                  <c:v>44377</c:v>
                </c:pt>
                <c:pt idx="376">
                  <c:v>44384</c:v>
                </c:pt>
                <c:pt idx="377">
                  <c:v>44391</c:v>
                </c:pt>
                <c:pt idx="378">
                  <c:v>44398</c:v>
                </c:pt>
                <c:pt idx="379">
                  <c:v>44405</c:v>
                </c:pt>
                <c:pt idx="380">
                  <c:v>44412</c:v>
                </c:pt>
                <c:pt idx="381">
                  <c:v>44419</c:v>
                </c:pt>
                <c:pt idx="382">
                  <c:v>44426</c:v>
                </c:pt>
                <c:pt idx="383">
                  <c:v>44433</c:v>
                </c:pt>
                <c:pt idx="384">
                  <c:v>44440</c:v>
                </c:pt>
                <c:pt idx="385">
                  <c:v>44447</c:v>
                </c:pt>
                <c:pt idx="386">
                  <c:v>44454</c:v>
                </c:pt>
                <c:pt idx="387">
                  <c:v>44461</c:v>
                </c:pt>
                <c:pt idx="388">
                  <c:v>44468</c:v>
                </c:pt>
                <c:pt idx="389">
                  <c:v>44475</c:v>
                </c:pt>
                <c:pt idx="390">
                  <c:v>44482</c:v>
                </c:pt>
                <c:pt idx="391">
                  <c:v>44489</c:v>
                </c:pt>
                <c:pt idx="392">
                  <c:v>44496</c:v>
                </c:pt>
                <c:pt idx="393">
                  <c:v>44503</c:v>
                </c:pt>
                <c:pt idx="394">
                  <c:v>44510</c:v>
                </c:pt>
                <c:pt idx="395">
                  <c:v>44517</c:v>
                </c:pt>
                <c:pt idx="396">
                  <c:v>44525</c:v>
                </c:pt>
                <c:pt idx="397">
                  <c:v>44531</c:v>
                </c:pt>
                <c:pt idx="398">
                  <c:v>44538</c:v>
                </c:pt>
                <c:pt idx="399">
                  <c:v>44546</c:v>
                </c:pt>
                <c:pt idx="400">
                  <c:v>44552</c:v>
                </c:pt>
                <c:pt idx="401">
                  <c:v>44559</c:v>
                </c:pt>
                <c:pt idx="402">
                  <c:v>44566</c:v>
                </c:pt>
                <c:pt idx="403">
                  <c:v>44574</c:v>
                </c:pt>
                <c:pt idx="404">
                  <c:v>44582</c:v>
                </c:pt>
                <c:pt idx="405">
                  <c:v>44587</c:v>
                </c:pt>
                <c:pt idx="406">
                  <c:v>44594</c:v>
                </c:pt>
                <c:pt idx="407">
                  <c:v>44601</c:v>
                </c:pt>
                <c:pt idx="408">
                  <c:v>44608</c:v>
                </c:pt>
                <c:pt idx="409">
                  <c:v>44615</c:v>
                </c:pt>
                <c:pt idx="410">
                  <c:v>44622</c:v>
                </c:pt>
                <c:pt idx="411">
                  <c:v>44629</c:v>
                </c:pt>
                <c:pt idx="412">
                  <c:v>44636</c:v>
                </c:pt>
                <c:pt idx="413">
                  <c:v>44643</c:v>
                </c:pt>
                <c:pt idx="414">
                  <c:v>44650</c:v>
                </c:pt>
                <c:pt idx="415">
                  <c:v>44657</c:v>
                </c:pt>
                <c:pt idx="416">
                  <c:v>44664</c:v>
                </c:pt>
                <c:pt idx="417">
                  <c:v>44671</c:v>
                </c:pt>
                <c:pt idx="418">
                  <c:v>44678</c:v>
                </c:pt>
                <c:pt idx="419">
                  <c:v>44685</c:v>
                </c:pt>
                <c:pt idx="420">
                  <c:v>44692</c:v>
                </c:pt>
                <c:pt idx="421">
                  <c:v>44699</c:v>
                </c:pt>
                <c:pt idx="422">
                  <c:v>44710</c:v>
                </c:pt>
                <c:pt idx="423">
                  <c:v>44713</c:v>
                </c:pt>
                <c:pt idx="424">
                  <c:v>44720</c:v>
                </c:pt>
                <c:pt idx="425">
                  <c:v>44727</c:v>
                </c:pt>
                <c:pt idx="426">
                  <c:v>44734</c:v>
                </c:pt>
                <c:pt idx="427">
                  <c:v>44741</c:v>
                </c:pt>
                <c:pt idx="428">
                  <c:v>44748</c:v>
                </c:pt>
                <c:pt idx="429">
                  <c:v>44762</c:v>
                </c:pt>
                <c:pt idx="430">
                  <c:v>44769</c:v>
                </c:pt>
                <c:pt idx="431">
                  <c:v>44776</c:v>
                </c:pt>
                <c:pt idx="432">
                  <c:v>44783</c:v>
                </c:pt>
                <c:pt idx="433">
                  <c:v>44790</c:v>
                </c:pt>
                <c:pt idx="434">
                  <c:v>44797</c:v>
                </c:pt>
                <c:pt idx="435">
                  <c:v>44804</c:v>
                </c:pt>
                <c:pt idx="436">
                  <c:v>44811</c:v>
                </c:pt>
                <c:pt idx="437">
                  <c:v>44818</c:v>
                </c:pt>
                <c:pt idx="438">
                  <c:v>44825</c:v>
                </c:pt>
                <c:pt idx="439">
                  <c:v>44832</c:v>
                </c:pt>
                <c:pt idx="440">
                  <c:v>44839</c:v>
                </c:pt>
                <c:pt idx="441">
                  <c:v>44846</c:v>
                </c:pt>
                <c:pt idx="442">
                  <c:v>44854</c:v>
                </c:pt>
                <c:pt idx="443">
                  <c:v>44860</c:v>
                </c:pt>
                <c:pt idx="444">
                  <c:v>44867</c:v>
                </c:pt>
                <c:pt idx="445">
                  <c:v>44874</c:v>
                </c:pt>
                <c:pt idx="446">
                  <c:v>44881</c:v>
                </c:pt>
                <c:pt idx="447">
                  <c:v>44889</c:v>
                </c:pt>
                <c:pt idx="448">
                  <c:v>44895</c:v>
                </c:pt>
                <c:pt idx="449">
                  <c:v>44902</c:v>
                </c:pt>
                <c:pt idx="450">
                  <c:v>44909</c:v>
                </c:pt>
                <c:pt idx="451">
                  <c:v>44916</c:v>
                </c:pt>
                <c:pt idx="452">
                  <c:v>44923</c:v>
                </c:pt>
                <c:pt idx="453">
                  <c:v>44930</c:v>
                </c:pt>
                <c:pt idx="454">
                  <c:v>44937</c:v>
                </c:pt>
                <c:pt idx="455">
                  <c:v>44944</c:v>
                </c:pt>
                <c:pt idx="456">
                  <c:v>44951</c:v>
                </c:pt>
                <c:pt idx="457">
                  <c:v>44958</c:v>
                </c:pt>
                <c:pt idx="458">
                  <c:v>44965</c:v>
                </c:pt>
                <c:pt idx="459">
                  <c:v>44972</c:v>
                </c:pt>
                <c:pt idx="460">
                  <c:v>44980</c:v>
                </c:pt>
                <c:pt idx="461">
                  <c:v>44986</c:v>
                </c:pt>
                <c:pt idx="462">
                  <c:v>44993</c:v>
                </c:pt>
                <c:pt idx="463">
                  <c:v>45000</c:v>
                </c:pt>
                <c:pt idx="464">
                  <c:v>45007</c:v>
                </c:pt>
                <c:pt idx="465">
                  <c:v>45014</c:v>
                </c:pt>
                <c:pt idx="466">
                  <c:v>45021</c:v>
                </c:pt>
                <c:pt idx="467">
                  <c:v>45028</c:v>
                </c:pt>
                <c:pt idx="468">
                  <c:v>45035</c:v>
                </c:pt>
                <c:pt idx="469">
                  <c:v>45042</c:v>
                </c:pt>
                <c:pt idx="470">
                  <c:v>45049</c:v>
                </c:pt>
                <c:pt idx="471">
                  <c:v>45056</c:v>
                </c:pt>
                <c:pt idx="472">
                  <c:v>45063</c:v>
                </c:pt>
                <c:pt idx="473">
                  <c:v>45070</c:v>
                </c:pt>
                <c:pt idx="474">
                  <c:v>45077</c:v>
                </c:pt>
                <c:pt idx="475">
                  <c:v>45084</c:v>
                </c:pt>
                <c:pt idx="476">
                  <c:v>45091</c:v>
                </c:pt>
                <c:pt idx="477">
                  <c:v>45098</c:v>
                </c:pt>
                <c:pt idx="478">
                  <c:v>45105</c:v>
                </c:pt>
                <c:pt idx="479">
                  <c:v>45112</c:v>
                </c:pt>
                <c:pt idx="480">
                  <c:v>45119</c:v>
                </c:pt>
                <c:pt idx="481">
                  <c:v>45126</c:v>
                </c:pt>
                <c:pt idx="482">
                  <c:v>45133</c:v>
                </c:pt>
                <c:pt idx="483">
                  <c:v>45140</c:v>
                </c:pt>
                <c:pt idx="484">
                  <c:v>45147</c:v>
                </c:pt>
                <c:pt idx="485">
                  <c:v>45154</c:v>
                </c:pt>
                <c:pt idx="486">
                  <c:v>45161</c:v>
                </c:pt>
                <c:pt idx="487">
                  <c:v>45168</c:v>
                </c:pt>
                <c:pt idx="488">
                  <c:v>45175</c:v>
                </c:pt>
                <c:pt idx="489">
                  <c:v>45182</c:v>
                </c:pt>
                <c:pt idx="490">
                  <c:v>45189</c:v>
                </c:pt>
                <c:pt idx="491">
                  <c:v>45196</c:v>
                </c:pt>
                <c:pt idx="492">
                  <c:v>45203</c:v>
                </c:pt>
                <c:pt idx="493">
                  <c:v>45210</c:v>
                </c:pt>
                <c:pt idx="494">
                  <c:v>45217</c:v>
                </c:pt>
                <c:pt idx="495">
                  <c:v>45224</c:v>
                </c:pt>
                <c:pt idx="496">
                  <c:v>45231</c:v>
                </c:pt>
                <c:pt idx="497">
                  <c:v>45238</c:v>
                </c:pt>
                <c:pt idx="498">
                  <c:v>45245</c:v>
                </c:pt>
                <c:pt idx="499">
                  <c:v>45252</c:v>
                </c:pt>
                <c:pt idx="500">
                  <c:v>45259</c:v>
                </c:pt>
                <c:pt idx="501">
                  <c:v>45266</c:v>
                </c:pt>
                <c:pt idx="502">
                  <c:v>45273</c:v>
                </c:pt>
                <c:pt idx="503">
                  <c:v>45280</c:v>
                </c:pt>
                <c:pt idx="504">
                  <c:v>45287</c:v>
                </c:pt>
                <c:pt idx="505">
                  <c:v>45294</c:v>
                </c:pt>
                <c:pt idx="506">
                  <c:v>45301</c:v>
                </c:pt>
                <c:pt idx="507">
                  <c:v>45308</c:v>
                </c:pt>
                <c:pt idx="508">
                  <c:v>45315</c:v>
                </c:pt>
                <c:pt idx="509">
                  <c:v>45322</c:v>
                </c:pt>
                <c:pt idx="510">
                  <c:v>45329</c:v>
                </c:pt>
                <c:pt idx="511">
                  <c:v>45336</c:v>
                </c:pt>
                <c:pt idx="512">
                  <c:v>45343</c:v>
                </c:pt>
                <c:pt idx="513">
                  <c:v>45350</c:v>
                </c:pt>
                <c:pt idx="514">
                  <c:v>45357</c:v>
                </c:pt>
                <c:pt idx="515">
                  <c:v>45364</c:v>
                </c:pt>
                <c:pt idx="516">
                  <c:v>45371</c:v>
                </c:pt>
                <c:pt idx="517">
                  <c:v>45378</c:v>
                </c:pt>
                <c:pt idx="518">
                  <c:v>45385</c:v>
                </c:pt>
                <c:pt idx="519">
                  <c:v>45392</c:v>
                </c:pt>
                <c:pt idx="520">
                  <c:v>45399</c:v>
                </c:pt>
                <c:pt idx="521">
                  <c:v>45406</c:v>
                </c:pt>
                <c:pt idx="522">
                  <c:v>45413</c:v>
                </c:pt>
                <c:pt idx="523">
                  <c:v>45420</c:v>
                </c:pt>
                <c:pt idx="524">
                  <c:v>45427</c:v>
                </c:pt>
                <c:pt idx="525">
                  <c:v>45435</c:v>
                </c:pt>
                <c:pt idx="526">
                  <c:v>45441</c:v>
                </c:pt>
                <c:pt idx="527">
                  <c:v>45448</c:v>
                </c:pt>
                <c:pt idx="528">
                  <c:v>45455</c:v>
                </c:pt>
                <c:pt idx="529">
                  <c:v>45462</c:v>
                </c:pt>
                <c:pt idx="530">
                  <c:v>45475</c:v>
                </c:pt>
                <c:pt idx="531">
                  <c:v>45483</c:v>
                </c:pt>
                <c:pt idx="532">
                  <c:v>45485</c:v>
                </c:pt>
                <c:pt idx="533">
                  <c:v>45490</c:v>
                </c:pt>
                <c:pt idx="534">
                  <c:v>45497</c:v>
                </c:pt>
                <c:pt idx="535">
                  <c:v>45504</c:v>
                </c:pt>
                <c:pt idx="536">
                  <c:v>45511</c:v>
                </c:pt>
                <c:pt idx="537">
                  <c:v>45518</c:v>
                </c:pt>
                <c:pt idx="538">
                  <c:v>45525</c:v>
                </c:pt>
                <c:pt idx="539">
                  <c:v>45532</c:v>
                </c:pt>
                <c:pt idx="540">
                  <c:v>45539</c:v>
                </c:pt>
                <c:pt idx="541">
                  <c:v>45546</c:v>
                </c:pt>
                <c:pt idx="542">
                  <c:v>45552</c:v>
                </c:pt>
                <c:pt idx="543">
                  <c:v>45560</c:v>
                </c:pt>
                <c:pt idx="544">
                  <c:v>45567</c:v>
                </c:pt>
                <c:pt idx="545">
                  <c:v>45574</c:v>
                </c:pt>
                <c:pt idx="546">
                  <c:v>45581</c:v>
                </c:pt>
                <c:pt idx="547">
                  <c:v>45588</c:v>
                </c:pt>
                <c:pt idx="548">
                  <c:v>45595</c:v>
                </c:pt>
                <c:pt idx="549">
                  <c:v>45602</c:v>
                </c:pt>
                <c:pt idx="550">
                  <c:v>45609</c:v>
                </c:pt>
                <c:pt idx="551">
                  <c:v>45616</c:v>
                </c:pt>
                <c:pt idx="552">
                  <c:v>45623</c:v>
                </c:pt>
                <c:pt idx="553">
                  <c:v>45630</c:v>
                </c:pt>
                <c:pt idx="554">
                  <c:v>45637</c:v>
                </c:pt>
                <c:pt idx="555">
                  <c:v>45644</c:v>
                </c:pt>
                <c:pt idx="556">
                  <c:v>45651</c:v>
                </c:pt>
                <c:pt idx="557">
                  <c:v>45658</c:v>
                </c:pt>
                <c:pt idx="558">
                  <c:v>45665</c:v>
                </c:pt>
                <c:pt idx="559">
                  <c:v>45672</c:v>
                </c:pt>
                <c:pt idx="560">
                  <c:v>45679</c:v>
                </c:pt>
                <c:pt idx="561">
                  <c:v>45686</c:v>
                </c:pt>
                <c:pt idx="562">
                  <c:v>45693</c:v>
                </c:pt>
                <c:pt idx="563">
                  <c:v>45700</c:v>
                </c:pt>
                <c:pt idx="564">
                  <c:v>45707</c:v>
                </c:pt>
                <c:pt idx="565">
                  <c:v>45714</c:v>
                </c:pt>
                <c:pt idx="566">
                  <c:v>45721</c:v>
                </c:pt>
                <c:pt idx="567">
                  <c:v>45728</c:v>
                </c:pt>
                <c:pt idx="568">
                  <c:v>45735</c:v>
                </c:pt>
                <c:pt idx="569">
                  <c:v>45742</c:v>
                </c:pt>
                <c:pt idx="570">
                  <c:v>45749</c:v>
                </c:pt>
                <c:pt idx="571">
                  <c:v>45756</c:v>
                </c:pt>
                <c:pt idx="572">
                  <c:v>45763</c:v>
                </c:pt>
                <c:pt idx="573">
                  <c:v>45777</c:v>
                </c:pt>
                <c:pt idx="574">
                  <c:v>45784</c:v>
                </c:pt>
                <c:pt idx="575">
                  <c:v>45791</c:v>
                </c:pt>
                <c:pt idx="576">
                  <c:v>45798</c:v>
                </c:pt>
                <c:pt idx="577">
                  <c:v>45805</c:v>
                </c:pt>
                <c:pt idx="578">
                  <c:v>45812</c:v>
                </c:pt>
                <c:pt idx="579">
                  <c:v>45819</c:v>
                </c:pt>
                <c:pt idx="580">
                  <c:v>45826</c:v>
                </c:pt>
                <c:pt idx="581">
                  <c:v>45833</c:v>
                </c:pt>
              </c:numCache>
            </c:numRef>
          </c:cat>
          <c:val>
            <c:numRef>
              <c:f>'SM 7-3'!$I$2:$I$583</c:f>
              <c:numCache>
                <c:formatCode>General</c:formatCode>
                <c:ptCount val="582"/>
                <c:pt idx="0">
                  <c:v>250</c:v>
                </c:pt>
                <c:pt idx="1">
                  <c:v>250</c:v>
                </c:pt>
                <c:pt idx="2">
                  <c:v>250</c:v>
                </c:pt>
                <c:pt idx="3">
                  <c:v>250</c:v>
                </c:pt>
                <c:pt idx="4">
                  <c:v>250</c:v>
                </c:pt>
                <c:pt idx="5">
                  <c:v>250</c:v>
                </c:pt>
                <c:pt idx="6">
                  <c:v>250</c:v>
                </c:pt>
                <c:pt idx="7">
                  <c:v>250</c:v>
                </c:pt>
                <c:pt idx="8">
                  <c:v>250</c:v>
                </c:pt>
                <c:pt idx="9">
                  <c:v>250</c:v>
                </c:pt>
                <c:pt idx="10">
                  <c:v>250</c:v>
                </c:pt>
                <c:pt idx="11">
                  <c:v>250</c:v>
                </c:pt>
                <c:pt idx="12">
                  <c:v>250</c:v>
                </c:pt>
                <c:pt idx="13">
                  <c:v>250</c:v>
                </c:pt>
                <c:pt idx="14">
                  <c:v>250</c:v>
                </c:pt>
                <c:pt idx="15">
                  <c:v>250</c:v>
                </c:pt>
                <c:pt idx="16">
                  <c:v>250</c:v>
                </c:pt>
                <c:pt idx="17">
                  <c:v>250</c:v>
                </c:pt>
                <c:pt idx="18">
                  <c:v>250</c:v>
                </c:pt>
                <c:pt idx="19">
                  <c:v>250</c:v>
                </c:pt>
                <c:pt idx="20">
                  <c:v>250</c:v>
                </c:pt>
                <c:pt idx="21">
                  <c:v>250</c:v>
                </c:pt>
                <c:pt idx="22">
                  <c:v>250</c:v>
                </c:pt>
                <c:pt idx="23">
                  <c:v>250</c:v>
                </c:pt>
                <c:pt idx="24">
                  <c:v>250</c:v>
                </c:pt>
                <c:pt idx="25">
                  <c:v>250</c:v>
                </c:pt>
                <c:pt idx="26">
                  <c:v>250</c:v>
                </c:pt>
                <c:pt idx="27">
                  <c:v>250</c:v>
                </c:pt>
                <c:pt idx="28">
                  <c:v>250</c:v>
                </c:pt>
                <c:pt idx="29">
                  <c:v>250</c:v>
                </c:pt>
                <c:pt idx="30">
                  <c:v>250</c:v>
                </c:pt>
                <c:pt idx="31">
                  <c:v>250</c:v>
                </c:pt>
                <c:pt idx="32">
                  <c:v>250</c:v>
                </c:pt>
                <c:pt idx="33">
                  <c:v>250</c:v>
                </c:pt>
                <c:pt idx="34">
                  <c:v>250</c:v>
                </c:pt>
                <c:pt idx="35">
                  <c:v>250</c:v>
                </c:pt>
                <c:pt idx="36">
                  <c:v>250</c:v>
                </c:pt>
                <c:pt idx="37">
                  <c:v>250</c:v>
                </c:pt>
                <c:pt idx="38">
                  <c:v>250</c:v>
                </c:pt>
                <c:pt idx="39">
                  <c:v>250</c:v>
                </c:pt>
                <c:pt idx="40">
                  <c:v>250</c:v>
                </c:pt>
                <c:pt idx="41">
                  <c:v>250</c:v>
                </c:pt>
                <c:pt idx="42">
                  <c:v>250</c:v>
                </c:pt>
                <c:pt idx="43">
                  <c:v>250</c:v>
                </c:pt>
                <c:pt idx="44">
                  <c:v>250</c:v>
                </c:pt>
                <c:pt idx="45">
                  <c:v>250</c:v>
                </c:pt>
                <c:pt idx="46">
                  <c:v>250</c:v>
                </c:pt>
                <c:pt idx="47">
                  <c:v>250</c:v>
                </c:pt>
                <c:pt idx="48">
                  <c:v>250</c:v>
                </c:pt>
                <c:pt idx="49">
                  <c:v>250</c:v>
                </c:pt>
                <c:pt idx="50">
                  <c:v>250</c:v>
                </c:pt>
                <c:pt idx="51">
                  <c:v>250</c:v>
                </c:pt>
                <c:pt idx="52">
                  <c:v>250</c:v>
                </c:pt>
                <c:pt idx="53">
                  <c:v>250</c:v>
                </c:pt>
                <c:pt idx="54">
                  <c:v>250</c:v>
                </c:pt>
                <c:pt idx="55">
                  <c:v>250</c:v>
                </c:pt>
                <c:pt idx="56">
                  <c:v>250</c:v>
                </c:pt>
                <c:pt idx="57">
                  <c:v>250</c:v>
                </c:pt>
                <c:pt idx="58">
                  <c:v>250</c:v>
                </c:pt>
                <c:pt idx="59">
                  <c:v>250</c:v>
                </c:pt>
                <c:pt idx="60">
                  <c:v>250</c:v>
                </c:pt>
                <c:pt idx="61">
                  <c:v>250</c:v>
                </c:pt>
                <c:pt idx="62">
                  <c:v>250</c:v>
                </c:pt>
                <c:pt idx="63">
                  <c:v>250</c:v>
                </c:pt>
                <c:pt idx="64">
                  <c:v>250</c:v>
                </c:pt>
                <c:pt idx="65">
                  <c:v>250</c:v>
                </c:pt>
                <c:pt idx="66">
                  <c:v>250</c:v>
                </c:pt>
                <c:pt idx="67">
                  <c:v>250</c:v>
                </c:pt>
                <c:pt idx="68">
                  <c:v>250</c:v>
                </c:pt>
                <c:pt idx="69">
                  <c:v>250</c:v>
                </c:pt>
                <c:pt idx="70">
                  <c:v>250</c:v>
                </c:pt>
                <c:pt idx="71">
                  <c:v>250</c:v>
                </c:pt>
                <c:pt idx="72">
                  <c:v>250</c:v>
                </c:pt>
                <c:pt idx="73">
                  <c:v>250</c:v>
                </c:pt>
                <c:pt idx="74">
                  <c:v>250</c:v>
                </c:pt>
                <c:pt idx="75">
                  <c:v>250</c:v>
                </c:pt>
                <c:pt idx="76">
                  <c:v>250</c:v>
                </c:pt>
                <c:pt idx="77">
                  <c:v>250</c:v>
                </c:pt>
                <c:pt idx="78">
                  <c:v>250</c:v>
                </c:pt>
                <c:pt idx="79">
                  <c:v>250</c:v>
                </c:pt>
                <c:pt idx="80">
                  <c:v>250</c:v>
                </c:pt>
                <c:pt idx="81">
                  <c:v>250</c:v>
                </c:pt>
                <c:pt idx="82">
                  <c:v>250</c:v>
                </c:pt>
                <c:pt idx="83">
                  <c:v>250</c:v>
                </c:pt>
                <c:pt idx="84">
                  <c:v>250</c:v>
                </c:pt>
                <c:pt idx="85">
                  <c:v>250</c:v>
                </c:pt>
                <c:pt idx="86">
                  <c:v>250</c:v>
                </c:pt>
                <c:pt idx="87">
                  <c:v>250</c:v>
                </c:pt>
                <c:pt idx="88">
                  <c:v>250</c:v>
                </c:pt>
                <c:pt idx="89">
                  <c:v>250</c:v>
                </c:pt>
                <c:pt idx="90">
                  <c:v>250</c:v>
                </c:pt>
                <c:pt idx="91">
                  <c:v>250</c:v>
                </c:pt>
                <c:pt idx="92">
                  <c:v>250</c:v>
                </c:pt>
                <c:pt idx="93">
                  <c:v>250</c:v>
                </c:pt>
                <c:pt idx="94">
                  <c:v>250</c:v>
                </c:pt>
                <c:pt idx="95">
                  <c:v>250</c:v>
                </c:pt>
                <c:pt idx="96">
                  <c:v>250</c:v>
                </c:pt>
                <c:pt idx="97">
                  <c:v>250</c:v>
                </c:pt>
                <c:pt idx="98">
                  <c:v>250</c:v>
                </c:pt>
                <c:pt idx="99">
                  <c:v>250</c:v>
                </c:pt>
                <c:pt idx="100">
                  <c:v>250</c:v>
                </c:pt>
                <c:pt idx="101">
                  <c:v>250</c:v>
                </c:pt>
                <c:pt idx="102">
                  <c:v>250</c:v>
                </c:pt>
                <c:pt idx="103">
                  <c:v>250</c:v>
                </c:pt>
                <c:pt idx="104">
                  <c:v>250</c:v>
                </c:pt>
                <c:pt idx="105">
                  <c:v>250</c:v>
                </c:pt>
                <c:pt idx="106">
                  <c:v>250</c:v>
                </c:pt>
                <c:pt idx="107">
                  <c:v>250</c:v>
                </c:pt>
                <c:pt idx="108">
                  <c:v>250</c:v>
                </c:pt>
                <c:pt idx="109">
                  <c:v>250</c:v>
                </c:pt>
                <c:pt idx="110">
                  <c:v>250</c:v>
                </c:pt>
                <c:pt idx="111">
                  <c:v>250</c:v>
                </c:pt>
                <c:pt idx="112">
                  <c:v>250</c:v>
                </c:pt>
                <c:pt idx="113">
                  <c:v>250</c:v>
                </c:pt>
                <c:pt idx="114">
                  <c:v>250</c:v>
                </c:pt>
                <c:pt idx="115">
                  <c:v>250</c:v>
                </c:pt>
                <c:pt idx="116">
                  <c:v>250</c:v>
                </c:pt>
                <c:pt idx="117">
                  <c:v>250</c:v>
                </c:pt>
                <c:pt idx="118">
                  <c:v>250</c:v>
                </c:pt>
                <c:pt idx="119">
                  <c:v>250</c:v>
                </c:pt>
                <c:pt idx="120">
                  <c:v>250</c:v>
                </c:pt>
                <c:pt idx="121">
                  <c:v>250</c:v>
                </c:pt>
                <c:pt idx="122">
                  <c:v>250</c:v>
                </c:pt>
                <c:pt idx="123">
                  <c:v>250</c:v>
                </c:pt>
                <c:pt idx="124">
                  <c:v>250</c:v>
                </c:pt>
                <c:pt idx="125">
                  <c:v>250</c:v>
                </c:pt>
                <c:pt idx="126">
                  <c:v>250</c:v>
                </c:pt>
                <c:pt idx="127">
                  <c:v>250</c:v>
                </c:pt>
                <c:pt idx="128">
                  <c:v>250</c:v>
                </c:pt>
                <c:pt idx="129">
                  <c:v>250</c:v>
                </c:pt>
                <c:pt idx="130">
                  <c:v>250</c:v>
                </c:pt>
                <c:pt idx="131">
                  <c:v>250</c:v>
                </c:pt>
                <c:pt idx="132">
                  <c:v>250</c:v>
                </c:pt>
                <c:pt idx="133">
                  <c:v>250</c:v>
                </c:pt>
                <c:pt idx="134">
                  <c:v>250</c:v>
                </c:pt>
                <c:pt idx="135">
                  <c:v>250</c:v>
                </c:pt>
                <c:pt idx="136">
                  <c:v>250</c:v>
                </c:pt>
                <c:pt idx="137">
                  <c:v>250</c:v>
                </c:pt>
                <c:pt idx="138">
                  <c:v>250</c:v>
                </c:pt>
                <c:pt idx="139">
                  <c:v>250</c:v>
                </c:pt>
                <c:pt idx="140">
                  <c:v>250</c:v>
                </c:pt>
                <c:pt idx="141">
                  <c:v>250</c:v>
                </c:pt>
                <c:pt idx="142">
                  <c:v>250</c:v>
                </c:pt>
                <c:pt idx="143">
                  <c:v>250</c:v>
                </c:pt>
                <c:pt idx="144">
                  <c:v>250</c:v>
                </c:pt>
                <c:pt idx="145">
                  <c:v>250</c:v>
                </c:pt>
                <c:pt idx="146">
                  <c:v>250</c:v>
                </c:pt>
                <c:pt idx="147">
                  <c:v>250</c:v>
                </c:pt>
                <c:pt idx="148">
                  <c:v>250</c:v>
                </c:pt>
                <c:pt idx="149">
                  <c:v>250</c:v>
                </c:pt>
                <c:pt idx="150">
                  <c:v>250</c:v>
                </c:pt>
                <c:pt idx="151">
                  <c:v>250</c:v>
                </c:pt>
                <c:pt idx="152">
                  <c:v>250</c:v>
                </c:pt>
                <c:pt idx="153">
                  <c:v>250</c:v>
                </c:pt>
                <c:pt idx="154">
                  <c:v>250</c:v>
                </c:pt>
                <c:pt idx="155">
                  <c:v>250</c:v>
                </c:pt>
                <c:pt idx="156">
                  <c:v>250</c:v>
                </c:pt>
                <c:pt idx="157">
                  <c:v>250</c:v>
                </c:pt>
                <c:pt idx="158">
                  <c:v>250</c:v>
                </c:pt>
                <c:pt idx="159">
                  <c:v>250</c:v>
                </c:pt>
                <c:pt idx="160">
                  <c:v>250</c:v>
                </c:pt>
                <c:pt idx="161">
                  <c:v>250</c:v>
                </c:pt>
                <c:pt idx="162">
                  <c:v>250</c:v>
                </c:pt>
                <c:pt idx="163">
                  <c:v>250</c:v>
                </c:pt>
                <c:pt idx="164">
                  <c:v>250</c:v>
                </c:pt>
                <c:pt idx="165">
                  <c:v>250</c:v>
                </c:pt>
                <c:pt idx="166">
                  <c:v>250</c:v>
                </c:pt>
                <c:pt idx="167">
                  <c:v>250</c:v>
                </c:pt>
                <c:pt idx="168">
                  <c:v>250</c:v>
                </c:pt>
                <c:pt idx="169">
                  <c:v>250</c:v>
                </c:pt>
                <c:pt idx="170">
                  <c:v>250</c:v>
                </c:pt>
                <c:pt idx="171">
                  <c:v>250</c:v>
                </c:pt>
                <c:pt idx="172">
                  <c:v>250</c:v>
                </c:pt>
                <c:pt idx="173">
                  <c:v>250</c:v>
                </c:pt>
                <c:pt idx="174">
                  <c:v>250</c:v>
                </c:pt>
                <c:pt idx="175">
                  <c:v>250</c:v>
                </c:pt>
                <c:pt idx="176">
                  <c:v>250</c:v>
                </c:pt>
                <c:pt idx="177">
                  <c:v>250</c:v>
                </c:pt>
                <c:pt idx="178">
                  <c:v>250</c:v>
                </c:pt>
                <c:pt idx="179">
                  <c:v>250</c:v>
                </c:pt>
                <c:pt idx="180">
                  <c:v>250</c:v>
                </c:pt>
                <c:pt idx="181">
                  <c:v>250</c:v>
                </c:pt>
                <c:pt idx="182">
                  <c:v>250</c:v>
                </c:pt>
                <c:pt idx="183">
                  <c:v>250</c:v>
                </c:pt>
                <c:pt idx="184">
                  <c:v>250</c:v>
                </c:pt>
                <c:pt idx="185">
                  <c:v>250</c:v>
                </c:pt>
                <c:pt idx="186">
                  <c:v>250</c:v>
                </c:pt>
                <c:pt idx="187">
                  <c:v>250</c:v>
                </c:pt>
                <c:pt idx="188">
                  <c:v>250</c:v>
                </c:pt>
                <c:pt idx="189">
                  <c:v>250</c:v>
                </c:pt>
                <c:pt idx="190">
                  <c:v>250</c:v>
                </c:pt>
                <c:pt idx="191">
                  <c:v>250</c:v>
                </c:pt>
                <c:pt idx="192">
                  <c:v>250</c:v>
                </c:pt>
                <c:pt idx="193">
                  <c:v>250</c:v>
                </c:pt>
                <c:pt idx="194">
                  <c:v>250</c:v>
                </c:pt>
                <c:pt idx="195">
                  <c:v>250</c:v>
                </c:pt>
                <c:pt idx="196">
                  <c:v>250</c:v>
                </c:pt>
                <c:pt idx="197">
                  <c:v>250</c:v>
                </c:pt>
                <c:pt idx="198">
                  <c:v>250</c:v>
                </c:pt>
                <c:pt idx="199">
                  <c:v>250</c:v>
                </c:pt>
                <c:pt idx="200">
                  <c:v>250</c:v>
                </c:pt>
                <c:pt idx="201">
                  <c:v>250</c:v>
                </c:pt>
                <c:pt idx="202">
                  <c:v>250</c:v>
                </c:pt>
                <c:pt idx="203">
                  <c:v>250</c:v>
                </c:pt>
                <c:pt idx="204">
                  <c:v>250</c:v>
                </c:pt>
                <c:pt idx="205">
                  <c:v>250</c:v>
                </c:pt>
                <c:pt idx="206">
                  <c:v>250</c:v>
                </c:pt>
                <c:pt idx="207">
                  <c:v>250</c:v>
                </c:pt>
                <c:pt idx="208">
                  <c:v>250</c:v>
                </c:pt>
                <c:pt idx="209">
                  <c:v>250</c:v>
                </c:pt>
                <c:pt idx="210">
                  <c:v>250</c:v>
                </c:pt>
                <c:pt idx="211">
                  <c:v>250</c:v>
                </c:pt>
                <c:pt idx="212">
                  <c:v>250</c:v>
                </c:pt>
                <c:pt idx="213">
                  <c:v>250</c:v>
                </c:pt>
                <c:pt idx="214">
                  <c:v>250</c:v>
                </c:pt>
                <c:pt idx="215">
                  <c:v>250</c:v>
                </c:pt>
                <c:pt idx="216">
                  <c:v>250</c:v>
                </c:pt>
                <c:pt idx="217">
                  <c:v>250</c:v>
                </c:pt>
                <c:pt idx="218">
                  <c:v>250</c:v>
                </c:pt>
                <c:pt idx="219">
                  <c:v>250</c:v>
                </c:pt>
                <c:pt idx="220">
                  <c:v>250</c:v>
                </c:pt>
                <c:pt idx="221">
                  <c:v>250</c:v>
                </c:pt>
                <c:pt idx="222">
                  <c:v>250</c:v>
                </c:pt>
                <c:pt idx="223">
                  <c:v>250</c:v>
                </c:pt>
                <c:pt idx="224">
                  <c:v>250</c:v>
                </c:pt>
                <c:pt idx="225">
                  <c:v>250</c:v>
                </c:pt>
                <c:pt idx="226">
                  <c:v>250</c:v>
                </c:pt>
                <c:pt idx="227">
                  <c:v>250</c:v>
                </c:pt>
                <c:pt idx="228">
                  <c:v>250</c:v>
                </c:pt>
                <c:pt idx="229">
                  <c:v>250</c:v>
                </c:pt>
                <c:pt idx="230">
                  <c:v>250</c:v>
                </c:pt>
                <c:pt idx="231">
                  <c:v>250</c:v>
                </c:pt>
                <c:pt idx="232">
                  <c:v>250</c:v>
                </c:pt>
                <c:pt idx="233">
                  <c:v>250</c:v>
                </c:pt>
                <c:pt idx="234">
                  <c:v>250</c:v>
                </c:pt>
                <c:pt idx="235">
                  <c:v>250</c:v>
                </c:pt>
                <c:pt idx="236">
                  <c:v>250</c:v>
                </c:pt>
                <c:pt idx="237">
                  <c:v>250</c:v>
                </c:pt>
                <c:pt idx="238">
                  <c:v>250</c:v>
                </c:pt>
                <c:pt idx="239">
                  <c:v>250</c:v>
                </c:pt>
                <c:pt idx="240">
                  <c:v>250</c:v>
                </c:pt>
                <c:pt idx="241">
                  <c:v>250</c:v>
                </c:pt>
                <c:pt idx="242">
                  <c:v>250</c:v>
                </c:pt>
                <c:pt idx="243">
                  <c:v>250</c:v>
                </c:pt>
                <c:pt idx="244">
                  <c:v>250</c:v>
                </c:pt>
                <c:pt idx="245">
                  <c:v>250</c:v>
                </c:pt>
                <c:pt idx="246">
                  <c:v>250</c:v>
                </c:pt>
                <c:pt idx="247">
                  <c:v>250</c:v>
                </c:pt>
                <c:pt idx="248">
                  <c:v>250</c:v>
                </c:pt>
                <c:pt idx="249">
                  <c:v>250</c:v>
                </c:pt>
                <c:pt idx="250">
                  <c:v>250</c:v>
                </c:pt>
                <c:pt idx="251">
                  <c:v>250</c:v>
                </c:pt>
                <c:pt idx="252">
                  <c:v>250</c:v>
                </c:pt>
                <c:pt idx="253">
                  <c:v>250</c:v>
                </c:pt>
                <c:pt idx="254">
                  <c:v>250</c:v>
                </c:pt>
                <c:pt idx="255">
                  <c:v>250</c:v>
                </c:pt>
                <c:pt idx="256">
                  <c:v>250</c:v>
                </c:pt>
                <c:pt idx="257">
                  <c:v>250</c:v>
                </c:pt>
                <c:pt idx="258">
                  <c:v>250</c:v>
                </c:pt>
                <c:pt idx="259">
                  <c:v>250</c:v>
                </c:pt>
                <c:pt idx="260">
                  <c:v>250</c:v>
                </c:pt>
                <c:pt idx="261">
                  <c:v>250</c:v>
                </c:pt>
                <c:pt idx="262">
                  <c:v>250</c:v>
                </c:pt>
                <c:pt idx="263">
                  <c:v>250</c:v>
                </c:pt>
                <c:pt idx="264">
                  <c:v>250</c:v>
                </c:pt>
                <c:pt idx="265">
                  <c:v>250</c:v>
                </c:pt>
                <c:pt idx="266">
                  <c:v>250</c:v>
                </c:pt>
                <c:pt idx="267">
                  <c:v>250</c:v>
                </c:pt>
                <c:pt idx="268">
                  <c:v>250</c:v>
                </c:pt>
                <c:pt idx="269">
                  <c:v>250</c:v>
                </c:pt>
                <c:pt idx="270">
                  <c:v>250</c:v>
                </c:pt>
                <c:pt idx="271">
                  <c:v>250</c:v>
                </c:pt>
                <c:pt idx="272">
                  <c:v>250</c:v>
                </c:pt>
                <c:pt idx="273">
                  <c:v>250</c:v>
                </c:pt>
                <c:pt idx="274">
                  <c:v>250</c:v>
                </c:pt>
                <c:pt idx="275">
                  <c:v>250</c:v>
                </c:pt>
                <c:pt idx="276">
                  <c:v>250</c:v>
                </c:pt>
                <c:pt idx="277">
                  <c:v>250</c:v>
                </c:pt>
                <c:pt idx="278">
                  <c:v>250</c:v>
                </c:pt>
                <c:pt idx="279">
                  <c:v>250</c:v>
                </c:pt>
                <c:pt idx="280">
                  <c:v>250</c:v>
                </c:pt>
                <c:pt idx="281">
                  <c:v>250</c:v>
                </c:pt>
                <c:pt idx="282">
                  <c:v>250</c:v>
                </c:pt>
                <c:pt idx="283">
                  <c:v>250</c:v>
                </c:pt>
                <c:pt idx="284">
                  <c:v>250</c:v>
                </c:pt>
                <c:pt idx="285">
                  <c:v>250</c:v>
                </c:pt>
                <c:pt idx="286">
                  <c:v>250</c:v>
                </c:pt>
                <c:pt idx="287">
                  <c:v>250</c:v>
                </c:pt>
                <c:pt idx="288">
                  <c:v>250</c:v>
                </c:pt>
                <c:pt idx="289">
                  <c:v>250</c:v>
                </c:pt>
                <c:pt idx="290">
                  <c:v>250</c:v>
                </c:pt>
                <c:pt idx="291">
                  <c:v>250</c:v>
                </c:pt>
                <c:pt idx="292">
                  <c:v>250</c:v>
                </c:pt>
                <c:pt idx="293">
                  <c:v>250</c:v>
                </c:pt>
                <c:pt idx="294">
                  <c:v>250</c:v>
                </c:pt>
                <c:pt idx="295">
                  <c:v>250</c:v>
                </c:pt>
                <c:pt idx="296">
                  <c:v>250</c:v>
                </c:pt>
                <c:pt idx="297">
                  <c:v>250</c:v>
                </c:pt>
                <c:pt idx="298">
                  <c:v>250</c:v>
                </c:pt>
                <c:pt idx="299">
                  <c:v>250</c:v>
                </c:pt>
                <c:pt idx="300">
                  <c:v>250</c:v>
                </c:pt>
                <c:pt idx="301">
                  <c:v>250</c:v>
                </c:pt>
                <c:pt idx="302">
                  <c:v>250</c:v>
                </c:pt>
                <c:pt idx="303">
                  <c:v>250</c:v>
                </c:pt>
                <c:pt idx="304">
                  <c:v>250</c:v>
                </c:pt>
                <c:pt idx="305">
                  <c:v>250</c:v>
                </c:pt>
                <c:pt idx="306">
                  <c:v>250</c:v>
                </c:pt>
                <c:pt idx="307">
                  <c:v>250</c:v>
                </c:pt>
                <c:pt idx="308">
                  <c:v>250</c:v>
                </c:pt>
                <c:pt idx="309">
                  <c:v>250</c:v>
                </c:pt>
                <c:pt idx="310">
                  <c:v>250</c:v>
                </c:pt>
                <c:pt idx="311">
                  <c:v>250</c:v>
                </c:pt>
                <c:pt idx="312">
                  <c:v>250</c:v>
                </c:pt>
                <c:pt idx="313">
                  <c:v>250</c:v>
                </c:pt>
                <c:pt idx="314">
                  <c:v>250</c:v>
                </c:pt>
                <c:pt idx="315">
                  <c:v>250</c:v>
                </c:pt>
                <c:pt idx="316">
                  <c:v>250</c:v>
                </c:pt>
                <c:pt idx="317">
                  <c:v>250</c:v>
                </c:pt>
                <c:pt idx="318">
                  <c:v>250</c:v>
                </c:pt>
                <c:pt idx="319">
                  <c:v>250</c:v>
                </c:pt>
                <c:pt idx="320">
                  <c:v>250</c:v>
                </c:pt>
                <c:pt idx="321">
                  <c:v>250</c:v>
                </c:pt>
                <c:pt idx="322">
                  <c:v>250</c:v>
                </c:pt>
                <c:pt idx="323">
                  <c:v>250</c:v>
                </c:pt>
                <c:pt idx="324">
                  <c:v>250</c:v>
                </c:pt>
                <c:pt idx="325">
                  <c:v>250</c:v>
                </c:pt>
                <c:pt idx="326">
                  <c:v>250</c:v>
                </c:pt>
                <c:pt idx="327">
                  <c:v>250</c:v>
                </c:pt>
                <c:pt idx="328">
                  <c:v>250</c:v>
                </c:pt>
                <c:pt idx="329">
                  <c:v>250</c:v>
                </c:pt>
                <c:pt idx="330">
                  <c:v>250</c:v>
                </c:pt>
                <c:pt idx="331">
                  <c:v>250</c:v>
                </c:pt>
                <c:pt idx="332">
                  <c:v>250</c:v>
                </c:pt>
                <c:pt idx="333">
                  <c:v>250</c:v>
                </c:pt>
                <c:pt idx="334">
                  <c:v>250</c:v>
                </c:pt>
                <c:pt idx="335">
                  <c:v>250</c:v>
                </c:pt>
                <c:pt idx="336">
                  <c:v>250</c:v>
                </c:pt>
                <c:pt idx="337">
                  <c:v>250</c:v>
                </c:pt>
                <c:pt idx="338">
                  <c:v>250</c:v>
                </c:pt>
                <c:pt idx="339">
                  <c:v>250</c:v>
                </c:pt>
                <c:pt idx="340">
                  <c:v>250</c:v>
                </c:pt>
                <c:pt idx="341">
                  <c:v>250</c:v>
                </c:pt>
                <c:pt idx="342">
                  <c:v>250</c:v>
                </c:pt>
                <c:pt idx="343">
                  <c:v>250</c:v>
                </c:pt>
                <c:pt idx="344">
                  <c:v>250</c:v>
                </c:pt>
                <c:pt idx="345">
                  <c:v>250</c:v>
                </c:pt>
                <c:pt idx="346">
                  <c:v>250</c:v>
                </c:pt>
                <c:pt idx="347">
                  <c:v>250</c:v>
                </c:pt>
                <c:pt idx="348">
                  <c:v>250</c:v>
                </c:pt>
                <c:pt idx="349">
                  <c:v>250</c:v>
                </c:pt>
                <c:pt idx="350">
                  <c:v>250</c:v>
                </c:pt>
                <c:pt idx="351">
                  <c:v>250</c:v>
                </c:pt>
                <c:pt idx="352">
                  <c:v>250</c:v>
                </c:pt>
                <c:pt idx="353">
                  <c:v>250</c:v>
                </c:pt>
                <c:pt idx="354">
                  <c:v>250</c:v>
                </c:pt>
                <c:pt idx="355">
                  <c:v>250</c:v>
                </c:pt>
                <c:pt idx="356">
                  <c:v>250</c:v>
                </c:pt>
                <c:pt idx="357">
                  <c:v>250</c:v>
                </c:pt>
                <c:pt idx="358">
                  <c:v>250</c:v>
                </c:pt>
                <c:pt idx="359">
                  <c:v>250</c:v>
                </c:pt>
                <c:pt idx="360">
                  <c:v>250</c:v>
                </c:pt>
                <c:pt idx="361">
                  <c:v>250</c:v>
                </c:pt>
                <c:pt idx="362">
                  <c:v>250</c:v>
                </c:pt>
                <c:pt idx="363">
                  <c:v>250</c:v>
                </c:pt>
                <c:pt idx="364">
                  <c:v>250</c:v>
                </c:pt>
                <c:pt idx="365">
                  <c:v>250</c:v>
                </c:pt>
                <c:pt idx="366">
                  <c:v>250</c:v>
                </c:pt>
                <c:pt idx="367">
                  <c:v>250</c:v>
                </c:pt>
                <c:pt idx="368">
                  <c:v>250</c:v>
                </c:pt>
                <c:pt idx="369">
                  <c:v>250</c:v>
                </c:pt>
                <c:pt idx="370">
                  <c:v>250</c:v>
                </c:pt>
                <c:pt idx="371">
                  <c:v>250</c:v>
                </c:pt>
                <c:pt idx="372">
                  <c:v>250</c:v>
                </c:pt>
                <c:pt idx="373">
                  <c:v>250</c:v>
                </c:pt>
                <c:pt idx="374">
                  <c:v>250</c:v>
                </c:pt>
                <c:pt idx="375">
                  <c:v>250</c:v>
                </c:pt>
                <c:pt idx="376">
                  <c:v>250</c:v>
                </c:pt>
                <c:pt idx="377">
                  <c:v>250</c:v>
                </c:pt>
                <c:pt idx="378">
                  <c:v>250</c:v>
                </c:pt>
                <c:pt idx="379">
                  <c:v>250</c:v>
                </c:pt>
                <c:pt idx="380">
                  <c:v>250</c:v>
                </c:pt>
                <c:pt idx="381">
                  <c:v>250</c:v>
                </c:pt>
                <c:pt idx="382">
                  <c:v>250</c:v>
                </c:pt>
                <c:pt idx="383">
                  <c:v>250</c:v>
                </c:pt>
                <c:pt idx="384">
                  <c:v>250</c:v>
                </c:pt>
                <c:pt idx="385">
                  <c:v>250</c:v>
                </c:pt>
                <c:pt idx="386">
                  <c:v>250</c:v>
                </c:pt>
                <c:pt idx="387">
                  <c:v>250</c:v>
                </c:pt>
                <c:pt idx="388">
                  <c:v>250</c:v>
                </c:pt>
                <c:pt idx="389">
                  <c:v>250</c:v>
                </c:pt>
                <c:pt idx="390">
                  <c:v>250</c:v>
                </c:pt>
                <c:pt idx="391">
                  <c:v>250</c:v>
                </c:pt>
                <c:pt idx="392">
                  <c:v>250</c:v>
                </c:pt>
                <c:pt idx="393">
                  <c:v>250</c:v>
                </c:pt>
                <c:pt idx="394">
                  <c:v>250</c:v>
                </c:pt>
                <c:pt idx="395">
                  <c:v>250</c:v>
                </c:pt>
                <c:pt idx="396">
                  <c:v>250</c:v>
                </c:pt>
                <c:pt idx="397">
                  <c:v>250</c:v>
                </c:pt>
                <c:pt idx="398">
                  <c:v>250</c:v>
                </c:pt>
                <c:pt idx="399">
                  <c:v>250</c:v>
                </c:pt>
                <c:pt idx="400">
                  <c:v>250</c:v>
                </c:pt>
                <c:pt idx="401">
                  <c:v>250</c:v>
                </c:pt>
                <c:pt idx="402">
                  <c:v>250</c:v>
                </c:pt>
                <c:pt idx="403">
                  <c:v>250</c:v>
                </c:pt>
                <c:pt idx="404">
                  <c:v>250</c:v>
                </c:pt>
                <c:pt idx="405">
                  <c:v>250</c:v>
                </c:pt>
                <c:pt idx="406">
                  <c:v>250</c:v>
                </c:pt>
                <c:pt idx="407">
                  <c:v>250</c:v>
                </c:pt>
                <c:pt idx="408">
                  <c:v>250</c:v>
                </c:pt>
                <c:pt idx="409">
                  <c:v>250</c:v>
                </c:pt>
                <c:pt idx="410">
                  <c:v>250</c:v>
                </c:pt>
                <c:pt idx="411">
                  <c:v>250</c:v>
                </c:pt>
                <c:pt idx="412">
                  <c:v>250</c:v>
                </c:pt>
                <c:pt idx="413">
                  <c:v>250</c:v>
                </c:pt>
                <c:pt idx="414">
                  <c:v>250</c:v>
                </c:pt>
                <c:pt idx="415">
                  <c:v>250</c:v>
                </c:pt>
                <c:pt idx="416">
                  <c:v>250</c:v>
                </c:pt>
                <c:pt idx="417">
                  <c:v>250</c:v>
                </c:pt>
                <c:pt idx="418">
                  <c:v>250</c:v>
                </c:pt>
                <c:pt idx="419">
                  <c:v>250</c:v>
                </c:pt>
                <c:pt idx="420">
                  <c:v>250</c:v>
                </c:pt>
                <c:pt idx="421">
                  <c:v>250</c:v>
                </c:pt>
                <c:pt idx="422">
                  <c:v>250</c:v>
                </c:pt>
                <c:pt idx="423">
                  <c:v>250</c:v>
                </c:pt>
                <c:pt idx="424">
                  <c:v>250</c:v>
                </c:pt>
                <c:pt idx="425">
                  <c:v>250</c:v>
                </c:pt>
                <c:pt idx="426">
                  <c:v>250</c:v>
                </c:pt>
                <c:pt idx="427">
                  <c:v>250</c:v>
                </c:pt>
                <c:pt idx="428">
                  <c:v>250</c:v>
                </c:pt>
                <c:pt idx="429">
                  <c:v>250</c:v>
                </c:pt>
                <c:pt idx="430">
                  <c:v>250</c:v>
                </c:pt>
                <c:pt idx="431">
                  <c:v>250</c:v>
                </c:pt>
                <c:pt idx="432">
                  <c:v>250</c:v>
                </c:pt>
                <c:pt idx="433">
                  <c:v>250</c:v>
                </c:pt>
                <c:pt idx="434">
                  <c:v>250</c:v>
                </c:pt>
                <c:pt idx="435">
                  <c:v>250</c:v>
                </c:pt>
                <c:pt idx="436">
                  <c:v>250</c:v>
                </c:pt>
                <c:pt idx="437">
                  <c:v>250</c:v>
                </c:pt>
                <c:pt idx="438">
                  <c:v>250</c:v>
                </c:pt>
                <c:pt idx="439">
                  <c:v>250</c:v>
                </c:pt>
                <c:pt idx="440">
                  <c:v>250</c:v>
                </c:pt>
                <c:pt idx="441">
                  <c:v>250</c:v>
                </c:pt>
                <c:pt idx="442">
                  <c:v>250</c:v>
                </c:pt>
                <c:pt idx="443">
                  <c:v>250</c:v>
                </c:pt>
                <c:pt idx="444">
                  <c:v>250</c:v>
                </c:pt>
                <c:pt idx="445">
                  <c:v>250</c:v>
                </c:pt>
                <c:pt idx="446">
                  <c:v>250</c:v>
                </c:pt>
                <c:pt idx="447">
                  <c:v>250</c:v>
                </c:pt>
                <c:pt idx="448">
                  <c:v>250</c:v>
                </c:pt>
                <c:pt idx="449">
                  <c:v>250</c:v>
                </c:pt>
                <c:pt idx="450">
                  <c:v>250</c:v>
                </c:pt>
                <c:pt idx="451">
                  <c:v>250</c:v>
                </c:pt>
                <c:pt idx="452">
                  <c:v>250</c:v>
                </c:pt>
                <c:pt idx="453">
                  <c:v>250</c:v>
                </c:pt>
                <c:pt idx="454">
                  <c:v>250</c:v>
                </c:pt>
                <c:pt idx="455">
                  <c:v>250</c:v>
                </c:pt>
                <c:pt idx="456">
                  <c:v>250</c:v>
                </c:pt>
                <c:pt idx="457">
                  <c:v>250</c:v>
                </c:pt>
                <c:pt idx="458">
                  <c:v>250</c:v>
                </c:pt>
                <c:pt idx="459">
                  <c:v>250</c:v>
                </c:pt>
                <c:pt idx="460">
                  <c:v>250</c:v>
                </c:pt>
                <c:pt idx="461">
                  <c:v>250</c:v>
                </c:pt>
                <c:pt idx="462">
                  <c:v>250</c:v>
                </c:pt>
                <c:pt idx="463">
                  <c:v>250</c:v>
                </c:pt>
                <c:pt idx="464">
                  <c:v>250</c:v>
                </c:pt>
                <c:pt idx="465">
                  <c:v>250</c:v>
                </c:pt>
                <c:pt idx="466">
                  <c:v>250</c:v>
                </c:pt>
                <c:pt idx="467">
                  <c:v>250</c:v>
                </c:pt>
                <c:pt idx="468">
                  <c:v>250</c:v>
                </c:pt>
                <c:pt idx="469">
                  <c:v>250</c:v>
                </c:pt>
                <c:pt idx="470">
                  <c:v>250</c:v>
                </c:pt>
                <c:pt idx="471">
                  <c:v>250</c:v>
                </c:pt>
                <c:pt idx="472">
                  <c:v>250</c:v>
                </c:pt>
                <c:pt idx="473">
                  <c:v>250</c:v>
                </c:pt>
                <c:pt idx="474">
                  <c:v>250</c:v>
                </c:pt>
                <c:pt idx="475">
                  <c:v>250</c:v>
                </c:pt>
                <c:pt idx="476">
                  <c:v>250</c:v>
                </c:pt>
                <c:pt idx="477">
                  <c:v>250</c:v>
                </c:pt>
                <c:pt idx="478">
                  <c:v>250</c:v>
                </c:pt>
                <c:pt idx="479">
                  <c:v>250</c:v>
                </c:pt>
                <c:pt idx="480">
                  <c:v>250</c:v>
                </c:pt>
                <c:pt idx="481">
                  <c:v>250</c:v>
                </c:pt>
                <c:pt idx="482">
                  <c:v>250</c:v>
                </c:pt>
                <c:pt idx="483">
                  <c:v>250</c:v>
                </c:pt>
                <c:pt idx="484">
                  <c:v>250</c:v>
                </c:pt>
                <c:pt idx="485">
                  <c:v>250</c:v>
                </c:pt>
                <c:pt idx="486">
                  <c:v>250</c:v>
                </c:pt>
                <c:pt idx="487">
                  <c:v>250</c:v>
                </c:pt>
                <c:pt idx="488">
                  <c:v>250</c:v>
                </c:pt>
                <c:pt idx="489">
                  <c:v>250</c:v>
                </c:pt>
                <c:pt idx="490">
                  <c:v>250</c:v>
                </c:pt>
                <c:pt idx="491">
                  <c:v>250</c:v>
                </c:pt>
                <c:pt idx="492">
                  <c:v>250</c:v>
                </c:pt>
                <c:pt idx="493">
                  <c:v>250</c:v>
                </c:pt>
                <c:pt idx="494">
                  <c:v>250</c:v>
                </c:pt>
                <c:pt idx="495">
                  <c:v>250</c:v>
                </c:pt>
                <c:pt idx="496">
                  <c:v>250</c:v>
                </c:pt>
                <c:pt idx="497">
                  <c:v>250</c:v>
                </c:pt>
                <c:pt idx="498">
                  <c:v>250</c:v>
                </c:pt>
                <c:pt idx="499">
                  <c:v>250</c:v>
                </c:pt>
                <c:pt idx="500">
                  <c:v>250</c:v>
                </c:pt>
                <c:pt idx="501">
                  <c:v>250</c:v>
                </c:pt>
                <c:pt idx="502">
                  <c:v>250</c:v>
                </c:pt>
                <c:pt idx="503">
                  <c:v>250</c:v>
                </c:pt>
                <c:pt idx="504">
                  <c:v>250</c:v>
                </c:pt>
                <c:pt idx="505">
                  <c:v>250</c:v>
                </c:pt>
                <c:pt idx="506">
                  <c:v>250</c:v>
                </c:pt>
                <c:pt idx="507">
                  <c:v>250</c:v>
                </c:pt>
                <c:pt idx="508">
                  <c:v>250</c:v>
                </c:pt>
                <c:pt idx="509">
                  <c:v>250</c:v>
                </c:pt>
                <c:pt idx="510">
                  <c:v>250</c:v>
                </c:pt>
                <c:pt idx="511">
                  <c:v>250</c:v>
                </c:pt>
                <c:pt idx="512">
                  <c:v>250</c:v>
                </c:pt>
                <c:pt idx="513">
                  <c:v>250</c:v>
                </c:pt>
                <c:pt idx="514">
                  <c:v>250</c:v>
                </c:pt>
                <c:pt idx="515">
                  <c:v>250</c:v>
                </c:pt>
                <c:pt idx="516">
                  <c:v>250</c:v>
                </c:pt>
                <c:pt idx="517">
                  <c:v>250</c:v>
                </c:pt>
                <c:pt idx="518">
                  <c:v>250</c:v>
                </c:pt>
                <c:pt idx="519">
                  <c:v>250</c:v>
                </c:pt>
                <c:pt idx="520">
                  <c:v>250</c:v>
                </c:pt>
                <c:pt idx="521">
                  <c:v>250</c:v>
                </c:pt>
                <c:pt idx="522">
                  <c:v>250</c:v>
                </c:pt>
                <c:pt idx="523">
                  <c:v>250</c:v>
                </c:pt>
                <c:pt idx="524">
                  <c:v>250</c:v>
                </c:pt>
                <c:pt idx="525">
                  <c:v>250</c:v>
                </c:pt>
                <c:pt idx="526">
                  <c:v>250</c:v>
                </c:pt>
                <c:pt idx="527">
                  <c:v>250</c:v>
                </c:pt>
                <c:pt idx="528">
                  <c:v>250</c:v>
                </c:pt>
                <c:pt idx="529">
                  <c:v>250</c:v>
                </c:pt>
                <c:pt idx="530">
                  <c:v>250</c:v>
                </c:pt>
                <c:pt idx="531">
                  <c:v>250</c:v>
                </c:pt>
                <c:pt idx="532">
                  <c:v>250</c:v>
                </c:pt>
                <c:pt idx="533">
                  <c:v>250</c:v>
                </c:pt>
                <c:pt idx="534">
                  <c:v>250</c:v>
                </c:pt>
                <c:pt idx="535">
                  <c:v>250</c:v>
                </c:pt>
                <c:pt idx="536">
                  <c:v>250</c:v>
                </c:pt>
                <c:pt idx="537">
                  <c:v>250</c:v>
                </c:pt>
                <c:pt idx="538">
                  <c:v>250</c:v>
                </c:pt>
                <c:pt idx="539">
                  <c:v>250</c:v>
                </c:pt>
                <c:pt idx="540">
                  <c:v>250</c:v>
                </c:pt>
                <c:pt idx="541">
                  <c:v>250</c:v>
                </c:pt>
                <c:pt idx="542">
                  <c:v>250</c:v>
                </c:pt>
                <c:pt idx="543">
                  <c:v>250</c:v>
                </c:pt>
                <c:pt idx="544">
                  <c:v>250</c:v>
                </c:pt>
                <c:pt idx="545">
                  <c:v>250</c:v>
                </c:pt>
                <c:pt idx="546">
                  <c:v>250</c:v>
                </c:pt>
                <c:pt idx="547">
                  <c:v>250</c:v>
                </c:pt>
                <c:pt idx="548">
                  <c:v>250</c:v>
                </c:pt>
                <c:pt idx="549">
                  <c:v>250</c:v>
                </c:pt>
                <c:pt idx="550">
                  <c:v>250</c:v>
                </c:pt>
                <c:pt idx="551">
                  <c:v>250</c:v>
                </c:pt>
                <c:pt idx="552">
                  <c:v>250</c:v>
                </c:pt>
                <c:pt idx="553">
                  <c:v>250</c:v>
                </c:pt>
                <c:pt idx="554">
                  <c:v>250</c:v>
                </c:pt>
                <c:pt idx="555">
                  <c:v>250</c:v>
                </c:pt>
                <c:pt idx="556">
                  <c:v>250</c:v>
                </c:pt>
                <c:pt idx="557">
                  <c:v>250</c:v>
                </c:pt>
                <c:pt idx="558">
                  <c:v>250</c:v>
                </c:pt>
                <c:pt idx="559">
                  <c:v>250</c:v>
                </c:pt>
                <c:pt idx="560">
                  <c:v>250</c:v>
                </c:pt>
                <c:pt idx="561">
                  <c:v>250</c:v>
                </c:pt>
                <c:pt idx="562">
                  <c:v>250</c:v>
                </c:pt>
                <c:pt idx="563">
                  <c:v>250</c:v>
                </c:pt>
                <c:pt idx="564">
                  <c:v>250</c:v>
                </c:pt>
                <c:pt idx="565">
                  <c:v>250</c:v>
                </c:pt>
                <c:pt idx="566">
                  <c:v>250</c:v>
                </c:pt>
                <c:pt idx="567">
                  <c:v>250</c:v>
                </c:pt>
                <c:pt idx="568">
                  <c:v>250</c:v>
                </c:pt>
                <c:pt idx="569">
                  <c:v>250</c:v>
                </c:pt>
                <c:pt idx="570">
                  <c:v>250</c:v>
                </c:pt>
                <c:pt idx="571">
                  <c:v>250</c:v>
                </c:pt>
                <c:pt idx="572">
                  <c:v>250</c:v>
                </c:pt>
                <c:pt idx="573">
                  <c:v>250</c:v>
                </c:pt>
                <c:pt idx="574">
                  <c:v>250</c:v>
                </c:pt>
                <c:pt idx="575">
                  <c:v>250</c:v>
                </c:pt>
                <c:pt idx="576">
                  <c:v>250</c:v>
                </c:pt>
                <c:pt idx="577">
                  <c:v>250</c:v>
                </c:pt>
                <c:pt idx="578">
                  <c:v>250</c:v>
                </c:pt>
                <c:pt idx="579">
                  <c:v>250</c:v>
                </c:pt>
                <c:pt idx="580">
                  <c:v>250</c:v>
                </c:pt>
                <c:pt idx="581">
                  <c:v>250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428-4197-84F1-7433173860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61929168"/>
        <c:axId val="1"/>
      </c:lineChart>
      <c:scatterChart>
        <c:scatterStyle val="lineMarker"/>
        <c:varyColors val="0"/>
        <c:ser>
          <c:idx val="1"/>
          <c:order val="0"/>
          <c:tx>
            <c:strRef>
              <c:f>'SM 7-3'!$H$1</c:f>
              <c:strCache>
                <c:ptCount val="1"/>
                <c:pt idx="0">
                  <c:v>Concentración Sulfato (mg/l)</c:v>
                </c:pt>
              </c:strCache>
            </c:strRef>
          </c:tx>
          <c:spPr>
            <a:ln w="28575">
              <a:noFill/>
            </a:ln>
          </c:spPr>
          <c:marker>
            <c:spPr>
              <a:solidFill>
                <a:schemeClr val="accent1"/>
              </a:solidFill>
              <a:ln>
                <a:solidFill>
                  <a:schemeClr val="tx2"/>
                </a:solidFill>
              </a:ln>
            </c:spPr>
          </c:marker>
          <c:xVal>
            <c:numRef>
              <c:f>'SM 7-3'!$A$2:$A$583</c:f>
              <c:numCache>
                <c:formatCode>[$-C0A]mmm\-yy;@</c:formatCode>
                <c:ptCount val="582"/>
                <c:pt idx="0">
                  <c:v>38461</c:v>
                </c:pt>
                <c:pt idx="1">
                  <c:v>38488</c:v>
                </c:pt>
                <c:pt idx="2">
                  <c:v>38531</c:v>
                </c:pt>
                <c:pt idx="3">
                  <c:v>38545</c:v>
                </c:pt>
                <c:pt idx="4">
                  <c:v>38569</c:v>
                </c:pt>
                <c:pt idx="5">
                  <c:v>38617</c:v>
                </c:pt>
                <c:pt idx="6">
                  <c:v>38642</c:v>
                </c:pt>
                <c:pt idx="7">
                  <c:v>38663</c:v>
                </c:pt>
                <c:pt idx="8">
                  <c:v>38701</c:v>
                </c:pt>
                <c:pt idx="9">
                  <c:v>38726</c:v>
                </c:pt>
                <c:pt idx="10">
                  <c:v>38762</c:v>
                </c:pt>
                <c:pt idx="11">
                  <c:v>38790</c:v>
                </c:pt>
                <c:pt idx="12">
                  <c:v>38817</c:v>
                </c:pt>
                <c:pt idx="13">
                  <c:v>38868</c:v>
                </c:pt>
                <c:pt idx="14">
                  <c:v>38958</c:v>
                </c:pt>
                <c:pt idx="15">
                  <c:v>39000</c:v>
                </c:pt>
                <c:pt idx="16">
                  <c:v>39160</c:v>
                </c:pt>
                <c:pt idx="17">
                  <c:v>39183</c:v>
                </c:pt>
                <c:pt idx="18">
                  <c:v>39225</c:v>
                </c:pt>
                <c:pt idx="19">
                  <c:v>39246</c:v>
                </c:pt>
                <c:pt idx="20">
                  <c:v>39294</c:v>
                </c:pt>
                <c:pt idx="21">
                  <c:v>39307</c:v>
                </c:pt>
                <c:pt idx="22">
                  <c:v>39335</c:v>
                </c:pt>
                <c:pt idx="23">
                  <c:v>39363</c:v>
                </c:pt>
                <c:pt idx="24">
                  <c:v>39416</c:v>
                </c:pt>
                <c:pt idx="25">
                  <c:v>39444</c:v>
                </c:pt>
                <c:pt idx="26">
                  <c:v>39470</c:v>
                </c:pt>
                <c:pt idx="27">
                  <c:v>39497</c:v>
                </c:pt>
                <c:pt idx="28">
                  <c:v>39521</c:v>
                </c:pt>
                <c:pt idx="29">
                  <c:v>39556</c:v>
                </c:pt>
                <c:pt idx="30">
                  <c:v>39590</c:v>
                </c:pt>
                <c:pt idx="31">
                  <c:v>39602</c:v>
                </c:pt>
                <c:pt idx="32">
                  <c:v>39653</c:v>
                </c:pt>
                <c:pt idx="33">
                  <c:v>39679</c:v>
                </c:pt>
                <c:pt idx="34">
                  <c:v>39720</c:v>
                </c:pt>
                <c:pt idx="35">
                  <c:v>39736</c:v>
                </c:pt>
                <c:pt idx="36">
                  <c:v>39763</c:v>
                </c:pt>
                <c:pt idx="37">
                  <c:v>39798</c:v>
                </c:pt>
                <c:pt idx="38">
                  <c:v>39842</c:v>
                </c:pt>
                <c:pt idx="39">
                  <c:v>39854</c:v>
                </c:pt>
                <c:pt idx="40">
                  <c:v>39895</c:v>
                </c:pt>
                <c:pt idx="41">
                  <c:v>39905</c:v>
                </c:pt>
                <c:pt idx="42">
                  <c:v>39950</c:v>
                </c:pt>
                <c:pt idx="43">
                  <c:v>39969</c:v>
                </c:pt>
                <c:pt idx="44">
                  <c:v>40020</c:v>
                </c:pt>
                <c:pt idx="45">
                  <c:v>40036</c:v>
                </c:pt>
                <c:pt idx="46">
                  <c:v>40069</c:v>
                </c:pt>
                <c:pt idx="47">
                  <c:v>40098</c:v>
                </c:pt>
                <c:pt idx="48">
                  <c:v>40129</c:v>
                </c:pt>
                <c:pt idx="49">
                  <c:v>40175</c:v>
                </c:pt>
                <c:pt idx="50">
                  <c:v>40206</c:v>
                </c:pt>
                <c:pt idx="51">
                  <c:v>40262</c:v>
                </c:pt>
                <c:pt idx="52">
                  <c:v>40281</c:v>
                </c:pt>
                <c:pt idx="53">
                  <c:v>40314</c:v>
                </c:pt>
                <c:pt idx="54">
                  <c:v>40343</c:v>
                </c:pt>
                <c:pt idx="55">
                  <c:v>40368</c:v>
                </c:pt>
                <c:pt idx="56">
                  <c:v>40413</c:v>
                </c:pt>
                <c:pt idx="57">
                  <c:v>40449</c:v>
                </c:pt>
                <c:pt idx="58">
                  <c:v>40482</c:v>
                </c:pt>
                <c:pt idx="59">
                  <c:v>40511</c:v>
                </c:pt>
                <c:pt idx="60">
                  <c:v>40524</c:v>
                </c:pt>
                <c:pt idx="61">
                  <c:v>40556</c:v>
                </c:pt>
                <c:pt idx="62">
                  <c:v>40602</c:v>
                </c:pt>
                <c:pt idx="63">
                  <c:v>40631</c:v>
                </c:pt>
                <c:pt idx="64">
                  <c:v>40650</c:v>
                </c:pt>
                <c:pt idx="65">
                  <c:v>40690</c:v>
                </c:pt>
                <c:pt idx="66">
                  <c:v>40722</c:v>
                </c:pt>
                <c:pt idx="67">
                  <c:v>40750</c:v>
                </c:pt>
                <c:pt idx="68">
                  <c:v>40772</c:v>
                </c:pt>
                <c:pt idx="69">
                  <c:v>40795</c:v>
                </c:pt>
                <c:pt idx="70">
                  <c:v>40843</c:v>
                </c:pt>
                <c:pt idx="71">
                  <c:v>40857</c:v>
                </c:pt>
                <c:pt idx="72">
                  <c:v>40897</c:v>
                </c:pt>
                <c:pt idx="73">
                  <c:v>40932</c:v>
                </c:pt>
                <c:pt idx="74">
                  <c:v>40961</c:v>
                </c:pt>
                <c:pt idx="75">
                  <c:v>40997</c:v>
                </c:pt>
                <c:pt idx="76">
                  <c:v>41012</c:v>
                </c:pt>
                <c:pt idx="77">
                  <c:v>41032</c:v>
                </c:pt>
                <c:pt idx="78">
                  <c:v>41068</c:v>
                </c:pt>
                <c:pt idx="79">
                  <c:v>41094</c:v>
                </c:pt>
                <c:pt idx="80">
                  <c:v>41145</c:v>
                </c:pt>
                <c:pt idx="81">
                  <c:v>41174</c:v>
                </c:pt>
                <c:pt idx="82">
                  <c:v>41188</c:v>
                </c:pt>
                <c:pt idx="83">
                  <c:v>41243</c:v>
                </c:pt>
                <c:pt idx="84">
                  <c:v>41255</c:v>
                </c:pt>
                <c:pt idx="85">
                  <c:v>41283</c:v>
                </c:pt>
                <c:pt idx="86">
                  <c:v>41311</c:v>
                </c:pt>
                <c:pt idx="87">
                  <c:v>41340</c:v>
                </c:pt>
                <c:pt idx="88">
                  <c:v>41382</c:v>
                </c:pt>
                <c:pt idx="89">
                  <c:v>41397</c:v>
                </c:pt>
                <c:pt idx="90">
                  <c:v>41437</c:v>
                </c:pt>
                <c:pt idx="91">
                  <c:v>41482</c:v>
                </c:pt>
                <c:pt idx="92">
                  <c:v>41494</c:v>
                </c:pt>
                <c:pt idx="93">
                  <c:v>41522</c:v>
                </c:pt>
                <c:pt idx="94">
                  <c:v>41563</c:v>
                </c:pt>
                <c:pt idx="95">
                  <c:v>41581</c:v>
                </c:pt>
                <c:pt idx="96">
                  <c:v>41612</c:v>
                </c:pt>
                <c:pt idx="97">
                  <c:v>41646</c:v>
                </c:pt>
                <c:pt idx="98">
                  <c:v>41675</c:v>
                </c:pt>
                <c:pt idx="99">
                  <c:v>41719</c:v>
                </c:pt>
                <c:pt idx="100">
                  <c:v>41746</c:v>
                </c:pt>
                <c:pt idx="101">
                  <c:v>41773</c:v>
                </c:pt>
                <c:pt idx="102">
                  <c:v>41800</c:v>
                </c:pt>
                <c:pt idx="103">
                  <c:v>41850</c:v>
                </c:pt>
                <c:pt idx="104">
                  <c:v>41856</c:v>
                </c:pt>
                <c:pt idx="105">
                  <c:v>41885</c:v>
                </c:pt>
                <c:pt idx="106">
                  <c:v>41924</c:v>
                </c:pt>
                <c:pt idx="107">
                  <c:v>41967</c:v>
                </c:pt>
                <c:pt idx="108">
                  <c:v>41978</c:v>
                </c:pt>
                <c:pt idx="109">
                  <c:v>42007</c:v>
                </c:pt>
                <c:pt idx="110">
                  <c:v>42048</c:v>
                </c:pt>
                <c:pt idx="111">
                  <c:v>42077</c:v>
                </c:pt>
                <c:pt idx="112">
                  <c:v>42105</c:v>
                </c:pt>
                <c:pt idx="113">
                  <c:v>42133</c:v>
                </c:pt>
                <c:pt idx="114">
                  <c:v>42161</c:v>
                </c:pt>
                <c:pt idx="115">
                  <c:v>42216</c:v>
                </c:pt>
                <c:pt idx="116">
                  <c:v>42242</c:v>
                </c:pt>
                <c:pt idx="117">
                  <c:v>42272</c:v>
                </c:pt>
                <c:pt idx="118">
                  <c:v>42287</c:v>
                </c:pt>
                <c:pt idx="119">
                  <c:v>42314</c:v>
                </c:pt>
                <c:pt idx="120">
                  <c:v>42356</c:v>
                </c:pt>
                <c:pt idx="121">
                  <c:v>42374</c:v>
                </c:pt>
                <c:pt idx="122">
                  <c:v>42409</c:v>
                </c:pt>
                <c:pt idx="123">
                  <c:v>42440</c:v>
                </c:pt>
                <c:pt idx="124">
                  <c:v>42468</c:v>
                </c:pt>
                <c:pt idx="125">
                  <c:v>42511</c:v>
                </c:pt>
                <c:pt idx="126">
                  <c:v>42547</c:v>
                </c:pt>
                <c:pt idx="127">
                  <c:v>42577</c:v>
                </c:pt>
                <c:pt idx="128">
                  <c:v>42591</c:v>
                </c:pt>
                <c:pt idx="129">
                  <c:v>42619</c:v>
                </c:pt>
                <c:pt idx="130">
                  <c:v>42662</c:v>
                </c:pt>
                <c:pt idx="131">
                  <c:v>42676</c:v>
                </c:pt>
                <c:pt idx="132">
                  <c:v>42685</c:v>
                </c:pt>
                <c:pt idx="133">
                  <c:v>42689</c:v>
                </c:pt>
                <c:pt idx="134">
                  <c:v>42696</c:v>
                </c:pt>
                <c:pt idx="135">
                  <c:v>42704</c:v>
                </c:pt>
                <c:pt idx="136">
                  <c:v>42710</c:v>
                </c:pt>
                <c:pt idx="137">
                  <c:v>42717</c:v>
                </c:pt>
                <c:pt idx="138">
                  <c:v>42724</c:v>
                </c:pt>
                <c:pt idx="139">
                  <c:v>42731</c:v>
                </c:pt>
                <c:pt idx="140">
                  <c:v>42733</c:v>
                </c:pt>
                <c:pt idx="141">
                  <c:v>42738</c:v>
                </c:pt>
                <c:pt idx="142">
                  <c:v>42745</c:v>
                </c:pt>
                <c:pt idx="143">
                  <c:v>42752</c:v>
                </c:pt>
                <c:pt idx="144">
                  <c:v>42760</c:v>
                </c:pt>
                <c:pt idx="145">
                  <c:v>42767</c:v>
                </c:pt>
                <c:pt idx="146">
                  <c:v>42773</c:v>
                </c:pt>
                <c:pt idx="147">
                  <c:v>42780</c:v>
                </c:pt>
                <c:pt idx="148">
                  <c:v>42788</c:v>
                </c:pt>
                <c:pt idx="149">
                  <c:v>42795</c:v>
                </c:pt>
                <c:pt idx="150">
                  <c:v>42801</c:v>
                </c:pt>
                <c:pt idx="151">
                  <c:v>42808</c:v>
                </c:pt>
                <c:pt idx="152">
                  <c:v>42815</c:v>
                </c:pt>
                <c:pt idx="153">
                  <c:v>42823</c:v>
                </c:pt>
                <c:pt idx="154">
                  <c:v>42829</c:v>
                </c:pt>
                <c:pt idx="155">
                  <c:v>42836</c:v>
                </c:pt>
                <c:pt idx="156">
                  <c:v>42844</c:v>
                </c:pt>
                <c:pt idx="157">
                  <c:v>42850</c:v>
                </c:pt>
                <c:pt idx="158">
                  <c:v>42857</c:v>
                </c:pt>
                <c:pt idx="159">
                  <c:v>42864</c:v>
                </c:pt>
                <c:pt idx="160">
                  <c:v>42868</c:v>
                </c:pt>
                <c:pt idx="161">
                  <c:v>42871</c:v>
                </c:pt>
                <c:pt idx="162">
                  <c:v>42878</c:v>
                </c:pt>
                <c:pt idx="163">
                  <c:v>42885</c:v>
                </c:pt>
                <c:pt idx="164">
                  <c:v>42892</c:v>
                </c:pt>
                <c:pt idx="165">
                  <c:v>42899</c:v>
                </c:pt>
                <c:pt idx="166">
                  <c:v>42906</c:v>
                </c:pt>
                <c:pt idx="167">
                  <c:v>42915</c:v>
                </c:pt>
                <c:pt idx="168">
                  <c:v>42922</c:v>
                </c:pt>
                <c:pt idx="169">
                  <c:v>42927</c:v>
                </c:pt>
                <c:pt idx="170">
                  <c:v>42934</c:v>
                </c:pt>
                <c:pt idx="171">
                  <c:v>42942</c:v>
                </c:pt>
                <c:pt idx="172">
                  <c:v>42948</c:v>
                </c:pt>
                <c:pt idx="173">
                  <c:v>42957</c:v>
                </c:pt>
                <c:pt idx="174">
                  <c:v>42962</c:v>
                </c:pt>
                <c:pt idx="175">
                  <c:v>42969</c:v>
                </c:pt>
                <c:pt idx="176">
                  <c:v>42977</c:v>
                </c:pt>
                <c:pt idx="177">
                  <c:v>42983</c:v>
                </c:pt>
                <c:pt idx="178">
                  <c:v>42990</c:v>
                </c:pt>
                <c:pt idx="179">
                  <c:v>42997</c:v>
                </c:pt>
                <c:pt idx="180">
                  <c:v>43012</c:v>
                </c:pt>
                <c:pt idx="181">
                  <c:v>43018</c:v>
                </c:pt>
                <c:pt idx="182">
                  <c:v>43026</c:v>
                </c:pt>
                <c:pt idx="183">
                  <c:v>43033</c:v>
                </c:pt>
                <c:pt idx="184">
                  <c:v>43040</c:v>
                </c:pt>
                <c:pt idx="185">
                  <c:v>43047</c:v>
                </c:pt>
                <c:pt idx="186">
                  <c:v>43054</c:v>
                </c:pt>
                <c:pt idx="187">
                  <c:v>43060</c:v>
                </c:pt>
                <c:pt idx="188">
                  <c:v>43069</c:v>
                </c:pt>
                <c:pt idx="189">
                  <c:v>43077</c:v>
                </c:pt>
                <c:pt idx="190">
                  <c:v>43081</c:v>
                </c:pt>
                <c:pt idx="191">
                  <c:v>43088</c:v>
                </c:pt>
                <c:pt idx="192">
                  <c:v>43096</c:v>
                </c:pt>
                <c:pt idx="193">
                  <c:v>43104</c:v>
                </c:pt>
                <c:pt idx="194">
                  <c:v>43109</c:v>
                </c:pt>
                <c:pt idx="195">
                  <c:v>43116</c:v>
                </c:pt>
                <c:pt idx="196">
                  <c:v>43124</c:v>
                </c:pt>
                <c:pt idx="197">
                  <c:v>43131</c:v>
                </c:pt>
                <c:pt idx="198">
                  <c:v>43137</c:v>
                </c:pt>
                <c:pt idx="199">
                  <c:v>43146</c:v>
                </c:pt>
                <c:pt idx="200">
                  <c:v>43151</c:v>
                </c:pt>
                <c:pt idx="201">
                  <c:v>43159</c:v>
                </c:pt>
                <c:pt idx="202">
                  <c:v>43165</c:v>
                </c:pt>
                <c:pt idx="203">
                  <c:v>43172</c:v>
                </c:pt>
                <c:pt idx="204">
                  <c:v>43179</c:v>
                </c:pt>
                <c:pt idx="205">
                  <c:v>43187</c:v>
                </c:pt>
                <c:pt idx="206">
                  <c:v>43193</c:v>
                </c:pt>
                <c:pt idx="207">
                  <c:v>43201</c:v>
                </c:pt>
                <c:pt idx="208">
                  <c:v>43208</c:v>
                </c:pt>
                <c:pt idx="209">
                  <c:v>43215</c:v>
                </c:pt>
                <c:pt idx="210">
                  <c:v>43221</c:v>
                </c:pt>
                <c:pt idx="211">
                  <c:v>43228</c:v>
                </c:pt>
                <c:pt idx="212">
                  <c:v>43235</c:v>
                </c:pt>
                <c:pt idx="213">
                  <c:v>43243</c:v>
                </c:pt>
                <c:pt idx="214">
                  <c:v>43252</c:v>
                </c:pt>
                <c:pt idx="215">
                  <c:v>43257</c:v>
                </c:pt>
                <c:pt idx="216">
                  <c:v>43263</c:v>
                </c:pt>
                <c:pt idx="217">
                  <c:v>43271</c:v>
                </c:pt>
                <c:pt idx="218">
                  <c:v>43278</c:v>
                </c:pt>
                <c:pt idx="219">
                  <c:v>43284</c:v>
                </c:pt>
                <c:pt idx="220">
                  <c:v>43291</c:v>
                </c:pt>
                <c:pt idx="221">
                  <c:v>43298</c:v>
                </c:pt>
                <c:pt idx="222">
                  <c:v>43306</c:v>
                </c:pt>
                <c:pt idx="223">
                  <c:v>43313</c:v>
                </c:pt>
                <c:pt idx="224">
                  <c:v>43319</c:v>
                </c:pt>
                <c:pt idx="225">
                  <c:v>43327</c:v>
                </c:pt>
                <c:pt idx="226">
                  <c:v>43333</c:v>
                </c:pt>
                <c:pt idx="227">
                  <c:v>43341</c:v>
                </c:pt>
                <c:pt idx="228">
                  <c:v>43347</c:v>
                </c:pt>
                <c:pt idx="229">
                  <c:v>43354</c:v>
                </c:pt>
                <c:pt idx="230">
                  <c:v>43363</c:v>
                </c:pt>
                <c:pt idx="231">
                  <c:v>43369</c:v>
                </c:pt>
                <c:pt idx="232">
                  <c:v>43376</c:v>
                </c:pt>
                <c:pt idx="233">
                  <c:v>43382</c:v>
                </c:pt>
                <c:pt idx="234">
                  <c:v>43389</c:v>
                </c:pt>
                <c:pt idx="235">
                  <c:v>43396</c:v>
                </c:pt>
                <c:pt idx="236">
                  <c:v>43403</c:v>
                </c:pt>
                <c:pt idx="237">
                  <c:v>43410</c:v>
                </c:pt>
                <c:pt idx="238">
                  <c:v>43417</c:v>
                </c:pt>
                <c:pt idx="239">
                  <c:v>43424</c:v>
                </c:pt>
                <c:pt idx="240">
                  <c:v>43432</c:v>
                </c:pt>
                <c:pt idx="241">
                  <c:v>43439</c:v>
                </c:pt>
                <c:pt idx="242">
                  <c:v>43445</c:v>
                </c:pt>
                <c:pt idx="243">
                  <c:v>43452</c:v>
                </c:pt>
                <c:pt idx="244">
                  <c:v>43460</c:v>
                </c:pt>
                <c:pt idx="245">
                  <c:v>43467</c:v>
                </c:pt>
                <c:pt idx="246">
                  <c:v>43473</c:v>
                </c:pt>
                <c:pt idx="247">
                  <c:v>43480</c:v>
                </c:pt>
                <c:pt idx="248">
                  <c:v>43487</c:v>
                </c:pt>
                <c:pt idx="249">
                  <c:v>43495</c:v>
                </c:pt>
                <c:pt idx="250">
                  <c:v>43501</c:v>
                </c:pt>
                <c:pt idx="251">
                  <c:v>43509</c:v>
                </c:pt>
                <c:pt idx="252">
                  <c:v>43515</c:v>
                </c:pt>
                <c:pt idx="253">
                  <c:v>43522</c:v>
                </c:pt>
                <c:pt idx="254">
                  <c:v>43529</c:v>
                </c:pt>
                <c:pt idx="255">
                  <c:v>43536</c:v>
                </c:pt>
                <c:pt idx="256">
                  <c:v>43543</c:v>
                </c:pt>
                <c:pt idx="257">
                  <c:v>43550</c:v>
                </c:pt>
                <c:pt idx="258">
                  <c:v>43557</c:v>
                </c:pt>
                <c:pt idx="259">
                  <c:v>43564</c:v>
                </c:pt>
                <c:pt idx="260">
                  <c:v>43571</c:v>
                </c:pt>
                <c:pt idx="261">
                  <c:v>43579</c:v>
                </c:pt>
                <c:pt idx="262">
                  <c:v>43586</c:v>
                </c:pt>
                <c:pt idx="263">
                  <c:v>43592</c:v>
                </c:pt>
                <c:pt idx="264">
                  <c:v>43600</c:v>
                </c:pt>
                <c:pt idx="265">
                  <c:v>43607</c:v>
                </c:pt>
                <c:pt idx="266">
                  <c:v>43614</c:v>
                </c:pt>
                <c:pt idx="267">
                  <c:v>43620</c:v>
                </c:pt>
                <c:pt idx="268">
                  <c:v>43627</c:v>
                </c:pt>
                <c:pt idx="269">
                  <c:v>43634</c:v>
                </c:pt>
                <c:pt idx="270">
                  <c:v>43641</c:v>
                </c:pt>
                <c:pt idx="271">
                  <c:v>43649</c:v>
                </c:pt>
                <c:pt idx="272">
                  <c:v>43656</c:v>
                </c:pt>
                <c:pt idx="273">
                  <c:v>43663</c:v>
                </c:pt>
                <c:pt idx="274">
                  <c:v>43671</c:v>
                </c:pt>
                <c:pt idx="275">
                  <c:v>43678</c:v>
                </c:pt>
                <c:pt idx="276">
                  <c:v>43684</c:v>
                </c:pt>
                <c:pt idx="277">
                  <c:v>43692</c:v>
                </c:pt>
                <c:pt idx="278">
                  <c:v>43698</c:v>
                </c:pt>
                <c:pt idx="279">
                  <c:v>43706</c:v>
                </c:pt>
                <c:pt idx="280">
                  <c:v>43712</c:v>
                </c:pt>
                <c:pt idx="281">
                  <c:v>43719</c:v>
                </c:pt>
                <c:pt idx="282">
                  <c:v>43728</c:v>
                </c:pt>
                <c:pt idx="283">
                  <c:v>43734</c:v>
                </c:pt>
                <c:pt idx="284">
                  <c:v>43741</c:v>
                </c:pt>
                <c:pt idx="285">
                  <c:v>43747</c:v>
                </c:pt>
                <c:pt idx="286">
                  <c:v>43754</c:v>
                </c:pt>
                <c:pt idx="287">
                  <c:v>43761</c:v>
                </c:pt>
                <c:pt idx="288">
                  <c:v>43768</c:v>
                </c:pt>
                <c:pt idx="289">
                  <c:v>43775</c:v>
                </c:pt>
                <c:pt idx="290">
                  <c:v>43782</c:v>
                </c:pt>
                <c:pt idx="291">
                  <c:v>43789</c:v>
                </c:pt>
                <c:pt idx="292">
                  <c:v>43797</c:v>
                </c:pt>
                <c:pt idx="293">
                  <c:v>43804</c:v>
                </c:pt>
                <c:pt idx="294">
                  <c:v>43810</c:v>
                </c:pt>
                <c:pt idx="295">
                  <c:v>43817</c:v>
                </c:pt>
                <c:pt idx="296">
                  <c:v>43825</c:v>
                </c:pt>
                <c:pt idx="297">
                  <c:v>43832</c:v>
                </c:pt>
                <c:pt idx="298">
                  <c:v>43839</c:v>
                </c:pt>
                <c:pt idx="299">
                  <c:v>43845</c:v>
                </c:pt>
                <c:pt idx="300">
                  <c:v>43852</c:v>
                </c:pt>
                <c:pt idx="301">
                  <c:v>43859</c:v>
                </c:pt>
                <c:pt idx="302">
                  <c:v>43866</c:v>
                </c:pt>
                <c:pt idx="303">
                  <c:v>43872</c:v>
                </c:pt>
                <c:pt idx="304">
                  <c:v>43879</c:v>
                </c:pt>
                <c:pt idx="305">
                  <c:v>43888</c:v>
                </c:pt>
                <c:pt idx="306">
                  <c:v>43894</c:v>
                </c:pt>
                <c:pt idx="307">
                  <c:v>43901</c:v>
                </c:pt>
                <c:pt idx="308">
                  <c:v>43908</c:v>
                </c:pt>
                <c:pt idx="309">
                  <c:v>43914</c:v>
                </c:pt>
                <c:pt idx="310">
                  <c:v>43922</c:v>
                </c:pt>
                <c:pt idx="311">
                  <c:v>43930</c:v>
                </c:pt>
                <c:pt idx="312">
                  <c:v>43936</c:v>
                </c:pt>
                <c:pt idx="313">
                  <c:v>43943</c:v>
                </c:pt>
                <c:pt idx="314">
                  <c:v>43950</c:v>
                </c:pt>
                <c:pt idx="315">
                  <c:v>43957</c:v>
                </c:pt>
                <c:pt idx="316">
                  <c:v>43966</c:v>
                </c:pt>
                <c:pt idx="317">
                  <c:v>43973</c:v>
                </c:pt>
                <c:pt idx="318">
                  <c:v>43980</c:v>
                </c:pt>
                <c:pt idx="319">
                  <c:v>43987</c:v>
                </c:pt>
                <c:pt idx="320">
                  <c:v>43992</c:v>
                </c:pt>
                <c:pt idx="321">
                  <c:v>44001</c:v>
                </c:pt>
                <c:pt idx="322">
                  <c:v>44006</c:v>
                </c:pt>
                <c:pt idx="323">
                  <c:v>44013</c:v>
                </c:pt>
                <c:pt idx="324">
                  <c:v>44021</c:v>
                </c:pt>
                <c:pt idx="325">
                  <c:v>44027</c:v>
                </c:pt>
                <c:pt idx="326">
                  <c:v>44034</c:v>
                </c:pt>
                <c:pt idx="327">
                  <c:v>44041</c:v>
                </c:pt>
                <c:pt idx="328">
                  <c:v>44048</c:v>
                </c:pt>
                <c:pt idx="329">
                  <c:v>44055</c:v>
                </c:pt>
                <c:pt idx="330">
                  <c:v>44062</c:v>
                </c:pt>
                <c:pt idx="331">
                  <c:v>44069</c:v>
                </c:pt>
                <c:pt idx="332">
                  <c:v>44076</c:v>
                </c:pt>
                <c:pt idx="333">
                  <c:v>44083</c:v>
                </c:pt>
                <c:pt idx="334">
                  <c:v>44090</c:v>
                </c:pt>
                <c:pt idx="335">
                  <c:v>44097</c:v>
                </c:pt>
                <c:pt idx="336">
                  <c:v>44104</c:v>
                </c:pt>
                <c:pt idx="337">
                  <c:v>44112</c:v>
                </c:pt>
                <c:pt idx="338">
                  <c:v>44118</c:v>
                </c:pt>
                <c:pt idx="339">
                  <c:v>44125</c:v>
                </c:pt>
                <c:pt idx="340">
                  <c:v>44132</c:v>
                </c:pt>
                <c:pt idx="341">
                  <c:v>44139</c:v>
                </c:pt>
                <c:pt idx="342">
                  <c:v>44146</c:v>
                </c:pt>
                <c:pt idx="343">
                  <c:v>44153</c:v>
                </c:pt>
                <c:pt idx="344">
                  <c:v>44160</c:v>
                </c:pt>
                <c:pt idx="345">
                  <c:v>44167</c:v>
                </c:pt>
                <c:pt idx="346">
                  <c:v>44174</c:v>
                </c:pt>
                <c:pt idx="347">
                  <c:v>44181</c:v>
                </c:pt>
                <c:pt idx="348">
                  <c:v>44188</c:v>
                </c:pt>
                <c:pt idx="349">
                  <c:v>44195</c:v>
                </c:pt>
                <c:pt idx="350">
                  <c:v>44202</c:v>
                </c:pt>
                <c:pt idx="351">
                  <c:v>44209</c:v>
                </c:pt>
                <c:pt idx="352">
                  <c:v>44216</c:v>
                </c:pt>
                <c:pt idx="353">
                  <c:v>44224</c:v>
                </c:pt>
                <c:pt idx="354">
                  <c:v>44230</c:v>
                </c:pt>
                <c:pt idx="355">
                  <c:v>44237</c:v>
                </c:pt>
                <c:pt idx="356">
                  <c:v>44244</c:v>
                </c:pt>
                <c:pt idx="357">
                  <c:v>44251</c:v>
                </c:pt>
                <c:pt idx="358">
                  <c:v>44258</c:v>
                </c:pt>
                <c:pt idx="359">
                  <c:v>44265</c:v>
                </c:pt>
                <c:pt idx="360">
                  <c:v>44272</c:v>
                </c:pt>
                <c:pt idx="361">
                  <c:v>44279</c:v>
                </c:pt>
                <c:pt idx="362">
                  <c:v>44286</c:v>
                </c:pt>
                <c:pt idx="363">
                  <c:v>44293</c:v>
                </c:pt>
                <c:pt idx="364">
                  <c:v>44300</c:v>
                </c:pt>
                <c:pt idx="365">
                  <c:v>44307</c:v>
                </c:pt>
                <c:pt idx="366">
                  <c:v>44314</c:v>
                </c:pt>
                <c:pt idx="367">
                  <c:v>44322</c:v>
                </c:pt>
                <c:pt idx="368">
                  <c:v>44328</c:v>
                </c:pt>
                <c:pt idx="369">
                  <c:v>44335</c:v>
                </c:pt>
                <c:pt idx="370">
                  <c:v>44342</c:v>
                </c:pt>
                <c:pt idx="371">
                  <c:v>44349</c:v>
                </c:pt>
                <c:pt idx="372">
                  <c:v>44356</c:v>
                </c:pt>
                <c:pt idx="373">
                  <c:v>44363</c:v>
                </c:pt>
                <c:pt idx="374">
                  <c:v>44370</c:v>
                </c:pt>
                <c:pt idx="375">
                  <c:v>44377</c:v>
                </c:pt>
                <c:pt idx="376">
                  <c:v>44384</c:v>
                </c:pt>
                <c:pt idx="377">
                  <c:v>44391</c:v>
                </c:pt>
                <c:pt idx="378">
                  <c:v>44398</c:v>
                </c:pt>
                <c:pt idx="379">
                  <c:v>44405</c:v>
                </c:pt>
                <c:pt idx="380">
                  <c:v>44412</c:v>
                </c:pt>
                <c:pt idx="381">
                  <c:v>44419</c:v>
                </c:pt>
                <c:pt idx="382">
                  <c:v>44426</c:v>
                </c:pt>
                <c:pt idx="383">
                  <c:v>44433</c:v>
                </c:pt>
                <c:pt idx="384">
                  <c:v>44440</c:v>
                </c:pt>
                <c:pt idx="385">
                  <c:v>44447</c:v>
                </c:pt>
                <c:pt idx="386">
                  <c:v>44454</c:v>
                </c:pt>
                <c:pt idx="387">
                  <c:v>44461</c:v>
                </c:pt>
                <c:pt idx="388">
                  <c:v>44468</c:v>
                </c:pt>
                <c:pt idx="389">
                  <c:v>44475</c:v>
                </c:pt>
                <c:pt idx="390">
                  <c:v>44482</c:v>
                </c:pt>
                <c:pt idx="391">
                  <c:v>44489</c:v>
                </c:pt>
                <c:pt idx="392">
                  <c:v>44496</c:v>
                </c:pt>
                <c:pt idx="393">
                  <c:v>44503</c:v>
                </c:pt>
                <c:pt idx="394">
                  <c:v>44510</c:v>
                </c:pt>
                <c:pt idx="395">
                  <c:v>44517</c:v>
                </c:pt>
                <c:pt idx="396">
                  <c:v>44525</c:v>
                </c:pt>
                <c:pt idx="397">
                  <c:v>44531</c:v>
                </c:pt>
                <c:pt idx="398">
                  <c:v>44538</c:v>
                </c:pt>
                <c:pt idx="399">
                  <c:v>44546</c:v>
                </c:pt>
                <c:pt idx="400">
                  <c:v>44552</c:v>
                </c:pt>
                <c:pt idx="401">
                  <c:v>44559</c:v>
                </c:pt>
                <c:pt idx="402">
                  <c:v>44566</c:v>
                </c:pt>
                <c:pt idx="403">
                  <c:v>44574</c:v>
                </c:pt>
                <c:pt idx="404">
                  <c:v>44582</c:v>
                </c:pt>
                <c:pt idx="405">
                  <c:v>44587</c:v>
                </c:pt>
                <c:pt idx="406">
                  <c:v>44594</c:v>
                </c:pt>
                <c:pt idx="407">
                  <c:v>44601</c:v>
                </c:pt>
                <c:pt idx="408">
                  <c:v>44608</c:v>
                </c:pt>
                <c:pt idx="409">
                  <c:v>44615</c:v>
                </c:pt>
                <c:pt idx="410">
                  <c:v>44622</c:v>
                </c:pt>
                <c:pt idx="411">
                  <c:v>44629</c:v>
                </c:pt>
                <c:pt idx="412">
                  <c:v>44636</c:v>
                </c:pt>
                <c:pt idx="413">
                  <c:v>44643</c:v>
                </c:pt>
                <c:pt idx="414">
                  <c:v>44650</c:v>
                </c:pt>
                <c:pt idx="415">
                  <c:v>44657</c:v>
                </c:pt>
                <c:pt idx="416">
                  <c:v>44664</c:v>
                </c:pt>
                <c:pt idx="417">
                  <c:v>44671</c:v>
                </c:pt>
                <c:pt idx="418">
                  <c:v>44678</c:v>
                </c:pt>
                <c:pt idx="419">
                  <c:v>44685</c:v>
                </c:pt>
                <c:pt idx="420">
                  <c:v>44692</c:v>
                </c:pt>
                <c:pt idx="421">
                  <c:v>44699</c:v>
                </c:pt>
                <c:pt idx="422">
                  <c:v>44710</c:v>
                </c:pt>
                <c:pt idx="423">
                  <c:v>44713</c:v>
                </c:pt>
                <c:pt idx="424">
                  <c:v>44720</c:v>
                </c:pt>
                <c:pt idx="425">
                  <c:v>44727</c:v>
                </c:pt>
                <c:pt idx="426">
                  <c:v>44734</c:v>
                </c:pt>
                <c:pt idx="427">
                  <c:v>44741</c:v>
                </c:pt>
                <c:pt idx="428">
                  <c:v>44748</c:v>
                </c:pt>
                <c:pt idx="429">
                  <c:v>44762</c:v>
                </c:pt>
                <c:pt idx="430">
                  <c:v>44769</c:v>
                </c:pt>
                <c:pt idx="431">
                  <c:v>44776</c:v>
                </c:pt>
                <c:pt idx="432">
                  <c:v>44783</c:v>
                </c:pt>
                <c:pt idx="433">
                  <c:v>44790</c:v>
                </c:pt>
                <c:pt idx="434">
                  <c:v>44797</c:v>
                </c:pt>
                <c:pt idx="435">
                  <c:v>44804</c:v>
                </c:pt>
                <c:pt idx="436">
                  <c:v>44811</c:v>
                </c:pt>
                <c:pt idx="437">
                  <c:v>44818</c:v>
                </c:pt>
                <c:pt idx="438">
                  <c:v>44825</c:v>
                </c:pt>
                <c:pt idx="439">
                  <c:v>44832</c:v>
                </c:pt>
                <c:pt idx="440">
                  <c:v>44839</c:v>
                </c:pt>
                <c:pt idx="441">
                  <c:v>44846</c:v>
                </c:pt>
                <c:pt idx="442">
                  <c:v>44854</c:v>
                </c:pt>
                <c:pt idx="443">
                  <c:v>44860</c:v>
                </c:pt>
                <c:pt idx="444">
                  <c:v>44867</c:v>
                </c:pt>
                <c:pt idx="445">
                  <c:v>44874</c:v>
                </c:pt>
                <c:pt idx="446">
                  <c:v>44881</c:v>
                </c:pt>
                <c:pt idx="447">
                  <c:v>44889</c:v>
                </c:pt>
                <c:pt idx="448">
                  <c:v>44895</c:v>
                </c:pt>
                <c:pt idx="449">
                  <c:v>44902</c:v>
                </c:pt>
                <c:pt idx="450">
                  <c:v>44909</c:v>
                </c:pt>
                <c:pt idx="451">
                  <c:v>44916</c:v>
                </c:pt>
                <c:pt idx="452">
                  <c:v>44923</c:v>
                </c:pt>
                <c:pt idx="453">
                  <c:v>44930</c:v>
                </c:pt>
                <c:pt idx="454">
                  <c:v>44937</c:v>
                </c:pt>
                <c:pt idx="455">
                  <c:v>44944</c:v>
                </c:pt>
                <c:pt idx="456">
                  <c:v>44951</c:v>
                </c:pt>
                <c:pt idx="457">
                  <c:v>44958</c:v>
                </c:pt>
                <c:pt idx="458">
                  <c:v>44965</c:v>
                </c:pt>
                <c:pt idx="459">
                  <c:v>44972</c:v>
                </c:pt>
                <c:pt idx="460">
                  <c:v>44980</c:v>
                </c:pt>
                <c:pt idx="461">
                  <c:v>44986</c:v>
                </c:pt>
                <c:pt idx="462">
                  <c:v>44993</c:v>
                </c:pt>
                <c:pt idx="463">
                  <c:v>45000</c:v>
                </c:pt>
                <c:pt idx="464">
                  <c:v>45007</c:v>
                </c:pt>
                <c:pt idx="465">
                  <c:v>45014</c:v>
                </c:pt>
                <c:pt idx="466">
                  <c:v>45021</c:v>
                </c:pt>
                <c:pt idx="467">
                  <c:v>45028</c:v>
                </c:pt>
                <c:pt idx="468">
                  <c:v>45035</c:v>
                </c:pt>
                <c:pt idx="469">
                  <c:v>45042</c:v>
                </c:pt>
                <c:pt idx="470">
                  <c:v>45049</c:v>
                </c:pt>
                <c:pt idx="471">
                  <c:v>45056</c:v>
                </c:pt>
                <c:pt idx="472">
                  <c:v>45063</c:v>
                </c:pt>
                <c:pt idx="473">
                  <c:v>45070</c:v>
                </c:pt>
                <c:pt idx="474">
                  <c:v>45077</c:v>
                </c:pt>
                <c:pt idx="475">
                  <c:v>45084</c:v>
                </c:pt>
                <c:pt idx="476">
                  <c:v>45091</c:v>
                </c:pt>
                <c:pt idx="477">
                  <c:v>45098</c:v>
                </c:pt>
                <c:pt idx="478">
                  <c:v>45105</c:v>
                </c:pt>
                <c:pt idx="479">
                  <c:v>45112</c:v>
                </c:pt>
                <c:pt idx="480">
                  <c:v>45119</c:v>
                </c:pt>
                <c:pt idx="481">
                  <c:v>45126</c:v>
                </c:pt>
                <c:pt idx="482">
                  <c:v>45133</c:v>
                </c:pt>
                <c:pt idx="483">
                  <c:v>45140</c:v>
                </c:pt>
                <c:pt idx="484">
                  <c:v>45147</c:v>
                </c:pt>
                <c:pt idx="485">
                  <c:v>45154</c:v>
                </c:pt>
                <c:pt idx="486">
                  <c:v>45161</c:v>
                </c:pt>
                <c:pt idx="487">
                  <c:v>45168</c:v>
                </c:pt>
                <c:pt idx="488">
                  <c:v>45175</c:v>
                </c:pt>
                <c:pt idx="489">
                  <c:v>45182</c:v>
                </c:pt>
                <c:pt idx="490">
                  <c:v>45189</c:v>
                </c:pt>
                <c:pt idx="491">
                  <c:v>45196</c:v>
                </c:pt>
                <c:pt idx="492">
                  <c:v>45203</c:v>
                </c:pt>
                <c:pt idx="493">
                  <c:v>45210</c:v>
                </c:pt>
                <c:pt idx="494">
                  <c:v>45217</c:v>
                </c:pt>
                <c:pt idx="495">
                  <c:v>45224</c:v>
                </c:pt>
                <c:pt idx="496">
                  <c:v>45231</c:v>
                </c:pt>
                <c:pt idx="497">
                  <c:v>45238</c:v>
                </c:pt>
                <c:pt idx="498">
                  <c:v>45245</c:v>
                </c:pt>
                <c:pt idx="499">
                  <c:v>45252</c:v>
                </c:pt>
                <c:pt idx="500">
                  <c:v>45259</c:v>
                </c:pt>
                <c:pt idx="501">
                  <c:v>45266</c:v>
                </c:pt>
                <c:pt idx="502">
                  <c:v>45273</c:v>
                </c:pt>
                <c:pt idx="503">
                  <c:v>45280</c:v>
                </c:pt>
                <c:pt idx="504">
                  <c:v>45287</c:v>
                </c:pt>
                <c:pt idx="505">
                  <c:v>45294</c:v>
                </c:pt>
                <c:pt idx="506">
                  <c:v>45301</c:v>
                </c:pt>
                <c:pt idx="507">
                  <c:v>45308</c:v>
                </c:pt>
                <c:pt idx="508">
                  <c:v>45315</c:v>
                </c:pt>
                <c:pt idx="509">
                  <c:v>45322</c:v>
                </c:pt>
                <c:pt idx="510">
                  <c:v>45329</c:v>
                </c:pt>
                <c:pt idx="511">
                  <c:v>45336</c:v>
                </c:pt>
                <c:pt idx="512">
                  <c:v>45343</c:v>
                </c:pt>
                <c:pt idx="513">
                  <c:v>45350</c:v>
                </c:pt>
                <c:pt idx="514">
                  <c:v>45357</c:v>
                </c:pt>
                <c:pt idx="515">
                  <c:v>45364</c:v>
                </c:pt>
                <c:pt idx="516">
                  <c:v>45371</c:v>
                </c:pt>
                <c:pt idx="517">
                  <c:v>45378</c:v>
                </c:pt>
                <c:pt idx="518">
                  <c:v>45385</c:v>
                </c:pt>
                <c:pt idx="519">
                  <c:v>45392</c:v>
                </c:pt>
                <c:pt idx="520">
                  <c:v>45399</c:v>
                </c:pt>
                <c:pt idx="521">
                  <c:v>45406</c:v>
                </c:pt>
                <c:pt idx="522">
                  <c:v>45413</c:v>
                </c:pt>
                <c:pt idx="523">
                  <c:v>45420</c:v>
                </c:pt>
                <c:pt idx="524">
                  <c:v>45427</c:v>
                </c:pt>
                <c:pt idx="525">
                  <c:v>45435</c:v>
                </c:pt>
                <c:pt idx="526">
                  <c:v>45441</c:v>
                </c:pt>
                <c:pt idx="527">
                  <c:v>45448</c:v>
                </c:pt>
                <c:pt idx="528">
                  <c:v>45455</c:v>
                </c:pt>
                <c:pt idx="529">
                  <c:v>45462</c:v>
                </c:pt>
                <c:pt idx="530">
                  <c:v>45475</c:v>
                </c:pt>
                <c:pt idx="531">
                  <c:v>45483</c:v>
                </c:pt>
                <c:pt idx="532">
                  <c:v>45485</c:v>
                </c:pt>
                <c:pt idx="533">
                  <c:v>45490</c:v>
                </c:pt>
                <c:pt idx="534">
                  <c:v>45497</c:v>
                </c:pt>
                <c:pt idx="535">
                  <c:v>45504</c:v>
                </c:pt>
                <c:pt idx="536">
                  <c:v>45511</c:v>
                </c:pt>
                <c:pt idx="537">
                  <c:v>45518</c:v>
                </c:pt>
                <c:pt idx="538">
                  <c:v>45525</c:v>
                </c:pt>
                <c:pt idx="539">
                  <c:v>45532</c:v>
                </c:pt>
                <c:pt idx="540">
                  <c:v>45539</c:v>
                </c:pt>
                <c:pt idx="541">
                  <c:v>45546</c:v>
                </c:pt>
                <c:pt idx="542">
                  <c:v>45552</c:v>
                </c:pt>
                <c:pt idx="543">
                  <c:v>45560</c:v>
                </c:pt>
                <c:pt idx="544">
                  <c:v>45567</c:v>
                </c:pt>
                <c:pt idx="545">
                  <c:v>45574</c:v>
                </c:pt>
                <c:pt idx="546">
                  <c:v>45581</c:v>
                </c:pt>
                <c:pt idx="547">
                  <c:v>45588</c:v>
                </c:pt>
                <c:pt idx="548">
                  <c:v>45595</c:v>
                </c:pt>
                <c:pt idx="549">
                  <c:v>45602</c:v>
                </c:pt>
                <c:pt idx="550">
                  <c:v>45609</c:v>
                </c:pt>
                <c:pt idx="551">
                  <c:v>45616</c:v>
                </c:pt>
                <c:pt idx="552">
                  <c:v>45623</c:v>
                </c:pt>
                <c:pt idx="553">
                  <c:v>45630</c:v>
                </c:pt>
                <c:pt idx="554">
                  <c:v>45637</c:v>
                </c:pt>
                <c:pt idx="555">
                  <c:v>45644</c:v>
                </c:pt>
                <c:pt idx="556">
                  <c:v>45651</c:v>
                </c:pt>
                <c:pt idx="557">
                  <c:v>45658</c:v>
                </c:pt>
                <c:pt idx="558">
                  <c:v>45665</c:v>
                </c:pt>
                <c:pt idx="559">
                  <c:v>45672</c:v>
                </c:pt>
                <c:pt idx="560">
                  <c:v>45679</c:v>
                </c:pt>
                <c:pt idx="561">
                  <c:v>45686</c:v>
                </c:pt>
                <c:pt idx="562">
                  <c:v>45693</c:v>
                </c:pt>
                <c:pt idx="563">
                  <c:v>45700</c:v>
                </c:pt>
                <c:pt idx="564">
                  <c:v>45707</c:v>
                </c:pt>
                <c:pt idx="565">
                  <c:v>45714</c:v>
                </c:pt>
                <c:pt idx="566">
                  <c:v>45721</c:v>
                </c:pt>
                <c:pt idx="567">
                  <c:v>45728</c:v>
                </c:pt>
                <c:pt idx="568">
                  <c:v>45735</c:v>
                </c:pt>
                <c:pt idx="569">
                  <c:v>45742</c:v>
                </c:pt>
                <c:pt idx="570">
                  <c:v>45749</c:v>
                </c:pt>
                <c:pt idx="571">
                  <c:v>45756</c:v>
                </c:pt>
                <c:pt idx="572">
                  <c:v>45763</c:v>
                </c:pt>
                <c:pt idx="573">
                  <c:v>45777</c:v>
                </c:pt>
                <c:pt idx="574">
                  <c:v>45784</c:v>
                </c:pt>
                <c:pt idx="575">
                  <c:v>45791</c:v>
                </c:pt>
                <c:pt idx="576">
                  <c:v>45798</c:v>
                </c:pt>
                <c:pt idx="577">
                  <c:v>45805</c:v>
                </c:pt>
                <c:pt idx="578">
                  <c:v>45812</c:v>
                </c:pt>
                <c:pt idx="579">
                  <c:v>45819</c:v>
                </c:pt>
                <c:pt idx="580">
                  <c:v>45826</c:v>
                </c:pt>
                <c:pt idx="581">
                  <c:v>45833</c:v>
                </c:pt>
              </c:numCache>
            </c:numRef>
          </c:xVal>
          <c:yVal>
            <c:numRef>
              <c:f>'SM 7-3'!$H$2:$H$583</c:f>
              <c:numCache>
                <c:formatCode>General</c:formatCode>
                <c:ptCount val="582"/>
                <c:pt idx="0">
                  <c:v>71.2</c:v>
                </c:pt>
                <c:pt idx="1">
                  <c:v>90.6</c:v>
                </c:pt>
                <c:pt idx="2">
                  <c:v>74.900000000000006</c:v>
                </c:pt>
                <c:pt idx="3">
                  <c:v>77.400000000000006</c:v>
                </c:pt>
                <c:pt idx="4">
                  <c:v>83.6</c:v>
                </c:pt>
                <c:pt idx="5">
                  <c:v>64.2</c:v>
                </c:pt>
                <c:pt idx="6">
                  <c:v>72.400000000000006</c:v>
                </c:pt>
                <c:pt idx="7">
                  <c:v>60</c:v>
                </c:pt>
                <c:pt idx="8">
                  <c:v>45</c:v>
                </c:pt>
                <c:pt idx="9">
                  <c:v>78.2</c:v>
                </c:pt>
                <c:pt idx="10">
                  <c:v>84.8</c:v>
                </c:pt>
                <c:pt idx="11">
                  <c:v>84.8</c:v>
                </c:pt>
                <c:pt idx="12">
                  <c:v>76.099999999999994</c:v>
                </c:pt>
                <c:pt idx="13">
                  <c:v>70.400000000000006</c:v>
                </c:pt>
                <c:pt idx="14">
                  <c:v>75</c:v>
                </c:pt>
                <c:pt idx="15">
                  <c:v>74.5</c:v>
                </c:pt>
                <c:pt idx="16">
                  <c:v>60</c:v>
                </c:pt>
                <c:pt idx="17">
                  <c:v>71</c:v>
                </c:pt>
                <c:pt idx="18">
                  <c:v>81</c:v>
                </c:pt>
                <c:pt idx="19">
                  <c:v>63</c:v>
                </c:pt>
                <c:pt idx="20">
                  <c:v>68</c:v>
                </c:pt>
                <c:pt idx="21">
                  <c:v>60</c:v>
                </c:pt>
                <c:pt idx="22">
                  <c:v>53</c:v>
                </c:pt>
                <c:pt idx="23">
                  <c:v>95</c:v>
                </c:pt>
                <c:pt idx="24">
                  <c:v>42</c:v>
                </c:pt>
                <c:pt idx="25">
                  <c:v>62</c:v>
                </c:pt>
                <c:pt idx="26">
                  <c:v>66</c:v>
                </c:pt>
                <c:pt idx="27">
                  <c:v>51</c:v>
                </c:pt>
                <c:pt idx="28">
                  <c:v>53</c:v>
                </c:pt>
                <c:pt idx="29">
                  <c:v>83</c:v>
                </c:pt>
                <c:pt idx="30">
                  <c:v>45.3</c:v>
                </c:pt>
                <c:pt idx="31">
                  <c:v>73</c:v>
                </c:pt>
                <c:pt idx="32">
                  <c:v>92</c:v>
                </c:pt>
                <c:pt idx="33">
                  <c:v>88</c:v>
                </c:pt>
                <c:pt idx="34">
                  <c:v>85</c:v>
                </c:pt>
                <c:pt idx="35">
                  <c:v>138</c:v>
                </c:pt>
                <c:pt idx="36">
                  <c:v>93</c:v>
                </c:pt>
                <c:pt idx="37">
                  <c:v>56</c:v>
                </c:pt>
                <c:pt idx="38">
                  <c:v>93</c:v>
                </c:pt>
                <c:pt idx="39">
                  <c:v>82</c:v>
                </c:pt>
                <c:pt idx="40">
                  <c:v>73</c:v>
                </c:pt>
                <c:pt idx="41">
                  <c:v>54</c:v>
                </c:pt>
                <c:pt idx="42">
                  <c:v>73</c:v>
                </c:pt>
                <c:pt idx="43">
                  <c:v>60</c:v>
                </c:pt>
                <c:pt idx="44">
                  <c:v>52</c:v>
                </c:pt>
                <c:pt idx="45">
                  <c:v>51</c:v>
                </c:pt>
                <c:pt idx="46">
                  <c:v>96</c:v>
                </c:pt>
                <c:pt idx="47">
                  <c:v>74</c:v>
                </c:pt>
                <c:pt idx="48">
                  <c:v>41</c:v>
                </c:pt>
                <c:pt idx="49">
                  <c:v>102</c:v>
                </c:pt>
                <c:pt idx="50">
                  <c:v>108</c:v>
                </c:pt>
                <c:pt idx="51">
                  <c:v>79</c:v>
                </c:pt>
                <c:pt idx="52">
                  <c:v>83</c:v>
                </c:pt>
                <c:pt idx="53">
                  <c:v>65</c:v>
                </c:pt>
                <c:pt idx="54">
                  <c:v>61</c:v>
                </c:pt>
                <c:pt idx="55">
                  <c:v>84</c:v>
                </c:pt>
                <c:pt idx="56">
                  <c:v>97</c:v>
                </c:pt>
                <c:pt idx="57">
                  <c:v>78</c:v>
                </c:pt>
                <c:pt idx="58">
                  <c:v>67</c:v>
                </c:pt>
                <c:pt idx="59">
                  <c:v>87</c:v>
                </c:pt>
                <c:pt idx="60">
                  <c:v>79</c:v>
                </c:pt>
                <c:pt idx="61">
                  <c:v>89</c:v>
                </c:pt>
                <c:pt idx="62">
                  <c:v>85</c:v>
                </c:pt>
                <c:pt idx="63">
                  <c:v>74</c:v>
                </c:pt>
                <c:pt idx="64">
                  <c:v>55</c:v>
                </c:pt>
                <c:pt idx="65">
                  <c:v>54</c:v>
                </c:pt>
                <c:pt idx="66">
                  <c:v>90</c:v>
                </c:pt>
                <c:pt idx="67">
                  <c:v>81</c:v>
                </c:pt>
                <c:pt idx="68">
                  <c:v>79</c:v>
                </c:pt>
                <c:pt idx="69">
                  <c:v>84</c:v>
                </c:pt>
                <c:pt idx="70">
                  <c:v>79</c:v>
                </c:pt>
                <c:pt idx="71">
                  <c:v>82</c:v>
                </c:pt>
                <c:pt idx="72">
                  <c:v>69</c:v>
                </c:pt>
                <c:pt idx="73">
                  <c:v>73</c:v>
                </c:pt>
                <c:pt idx="74">
                  <c:v>66</c:v>
                </c:pt>
                <c:pt idx="75">
                  <c:v>67</c:v>
                </c:pt>
                <c:pt idx="76">
                  <c:v>65</c:v>
                </c:pt>
                <c:pt idx="77">
                  <c:v>62</c:v>
                </c:pt>
                <c:pt idx="78">
                  <c:v>59</c:v>
                </c:pt>
                <c:pt idx="79">
                  <c:v>54</c:v>
                </c:pt>
                <c:pt idx="80">
                  <c:v>52</c:v>
                </c:pt>
                <c:pt idx="81">
                  <c:v>58.3</c:v>
                </c:pt>
                <c:pt idx="82">
                  <c:v>53.8</c:v>
                </c:pt>
                <c:pt idx="83">
                  <c:v>56.2</c:v>
                </c:pt>
                <c:pt idx="84">
                  <c:v>51.7</c:v>
                </c:pt>
                <c:pt idx="85">
                  <c:v>48.4</c:v>
                </c:pt>
                <c:pt idx="86" formatCode="0.0">
                  <c:v>53.7</c:v>
                </c:pt>
                <c:pt idx="87" formatCode="0.0">
                  <c:v>50.3</c:v>
                </c:pt>
                <c:pt idx="88" formatCode="0.0">
                  <c:v>51.3</c:v>
                </c:pt>
                <c:pt idx="89" formatCode="0.0">
                  <c:v>52</c:v>
                </c:pt>
                <c:pt idx="90" formatCode="0.00">
                  <c:v>47.87</c:v>
                </c:pt>
                <c:pt idx="91" formatCode="0.0">
                  <c:v>47.6</c:v>
                </c:pt>
                <c:pt idx="92" formatCode="0.0">
                  <c:v>49.4</c:v>
                </c:pt>
                <c:pt idx="93" formatCode="0.0">
                  <c:v>50</c:v>
                </c:pt>
                <c:pt idx="94" formatCode="0.0">
                  <c:v>50.6</c:v>
                </c:pt>
                <c:pt idx="95" formatCode="0.0">
                  <c:v>43.1</c:v>
                </c:pt>
                <c:pt idx="96" formatCode="0.0">
                  <c:v>57.7</c:v>
                </c:pt>
                <c:pt idx="97">
                  <c:v>55</c:v>
                </c:pt>
                <c:pt idx="98" formatCode="0.0">
                  <c:v>54.6</c:v>
                </c:pt>
                <c:pt idx="99" formatCode="0.0">
                  <c:v>50.6</c:v>
                </c:pt>
                <c:pt idx="100" formatCode="0.0">
                  <c:v>68.5</c:v>
                </c:pt>
                <c:pt idx="101" formatCode="0.0">
                  <c:v>53.5</c:v>
                </c:pt>
                <c:pt idx="102" formatCode="0.0">
                  <c:v>48.1</c:v>
                </c:pt>
                <c:pt idx="103">
                  <c:v>64</c:v>
                </c:pt>
                <c:pt idx="104">
                  <c:v>86</c:v>
                </c:pt>
                <c:pt idx="105">
                  <c:v>92.5</c:v>
                </c:pt>
                <c:pt idx="106">
                  <c:v>92.7</c:v>
                </c:pt>
                <c:pt idx="107">
                  <c:v>104</c:v>
                </c:pt>
                <c:pt idx="108">
                  <c:v>109</c:v>
                </c:pt>
                <c:pt idx="109">
                  <c:v>101</c:v>
                </c:pt>
                <c:pt idx="110">
                  <c:v>88.8</c:v>
                </c:pt>
                <c:pt idx="111">
                  <c:v>80.5</c:v>
                </c:pt>
                <c:pt idx="112">
                  <c:v>92.7</c:v>
                </c:pt>
                <c:pt idx="113">
                  <c:v>85.8</c:v>
                </c:pt>
                <c:pt idx="114">
                  <c:v>77.3</c:v>
                </c:pt>
                <c:pt idx="115">
                  <c:v>61</c:v>
                </c:pt>
                <c:pt idx="116">
                  <c:v>78.5</c:v>
                </c:pt>
                <c:pt idx="117">
                  <c:v>44.7</c:v>
                </c:pt>
                <c:pt idx="118">
                  <c:v>43</c:v>
                </c:pt>
                <c:pt idx="119">
                  <c:v>85.8</c:v>
                </c:pt>
                <c:pt idx="120">
                  <c:v>89</c:v>
                </c:pt>
                <c:pt idx="121">
                  <c:v>83.4</c:v>
                </c:pt>
                <c:pt idx="122">
                  <c:v>94.5</c:v>
                </c:pt>
                <c:pt idx="123">
                  <c:v>95.2</c:v>
                </c:pt>
                <c:pt idx="124">
                  <c:v>92</c:v>
                </c:pt>
                <c:pt idx="125">
                  <c:v>101</c:v>
                </c:pt>
                <c:pt idx="126">
                  <c:v>85.48</c:v>
                </c:pt>
                <c:pt idx="127">
                  <c:v>76.03</c:v>
                </c:pt>
                <c:pt idx="128">
                  <c:v>122.73</c:v>
                </c:pt>
                <c:pt idx="129">
                  <c:v>98.84</c:v>
                </c:pt>
                <c:pt idx="130">
                  <c:v>192</c:v>
                </c:pt>
                <c:pt idx="131">
                  <c:v>101.9</c:v>
                </c:pt>
                <c:pt idx="132">
                  <c:v>121.3</c:v>
                </c:pt>
                <c:pt idx="133">
                  <c:v>196</c:v>
                </c:pt>
                <c:pt idx="134">
                  <c:v>232</c:v>
                </c:pt>
                <c:pt idx="135">
                  <c:v>207</c:v>
                </c:pt>
                <c:pt idx="136">
                  <c:v>193.93</c:v>
                </c:pt>
                <c:pt idx="137">
                  <c:v>222.37</c:v>
                </c:pt>
                <c:pt idx="138">
                  <c:v>211</c:v>
                </c:pt>
                <c:pt idx="139">
                  <c:v>198.79</c:v>
                </c:pt>
                <c:pt idx="140">
                  <c:v>199</c:v>
                </c:pt>
                <c:pt idx="141">
                  <c:v>171.41</c:v>
                </c:pt>
                <c:pt idx="142">
                  <c:v>176</c:v>
                </c:pt>
                <c:pt idx="143">
                  <c:v>173</c:v>
                </c:pt>
                <c:pt idx="144">
                  <c:v>163</c:v>
                </c:pt>
                <c:pt idx="145">
                  <c:v>146</c:v>
                </c:pt>
                <c:pt idx="146">
                  <c:v>154</c:v>
                </c:pt>
                <c:pt idx="147">
                  <c:v>145.36000000000001</c:v>
                </c:pt>
                <c:pt idx="148">
                  <c:v>142</c:v>
                </c:pt>
                <c:pt idx="149">
                  <c:v>123</c:v>
                </c:pt>
                <c:pt idx="150">
                  <c:v>120</c:v>
                </c:pt>
                <c:pt idx="151">
                  <c:v>123</c:v>
                </c:pt>
                <c:pt idx="152">
                  <c:v>131</c:v>
                </c:pt>
                <c:pt idx="153">
                  <c:v>133</c:v>
                </c:pt>
                <c:pt idx="154">
                  <c:v>123</c:v>
                </c:pt>
                <c:pt idx="155">
                  <c:v>119</c:v>
                </c:pt>
                <c:pt idx="156">
                  <c:v>97</c:v>
                </c:pt>
                <c:pt idx="157">
                  <c:v>112</c:v>
                </c:pt>
                <c:pt idx="158">
                  <c:v>105</c:v>
                </c:pt>
                <c:pt idx="159">
                  <c:v>122.56</c:v>
                </c:pt>
                <c:pt idx="160">
                  <c:v>212</c:v>
                </c:pt>
                <c:pt idx="161">
                  <c:v>255</c:v>
                </c:pt>
                <c:pt idx="162">
                  <c:v>191</c:v>
                </c:pt>
                <c:pt idx="163">
                  <c:v>170</c:v>
                </c:pt>
                <c:pt idx="164">
                  <c:v>178</c:v>
                </c:pt>
                <c:pt idx="165">
                  <c:v>131</c:v>
                </c:pt>
                <c:pt idx="166">
                  <c:v>186</c:v>
                </c:pt>
                <c:pt idx="167">
                  <c:v>175</c:v>
                </c:pt>
                <c:pt idx="168">
                  <c:v>174</c:v>
                </c:pt>
                <c:pt idx="169">
                  <c:v>187</c:v>
                </c:pt>
                <c:pt idx="170">
                  <c:v>177</c:v>
                </c:pt>
                <c:pt idx="171">
                  <c:v>154</c:v>
                </c:pt>
                <c:pt idx="172">
                  <c:v>161</c:v>
                </c:pt>
                <c:pt idx="173">
                  <c:v>147</c:v>
                </c:pt>
                <c:pt idx="174">
                  <c:v>208</c:v>
                </c:pt>
                <c:pt idx="175">
                  <c:v>230</c:v>
                </c:pt>
                <c:pt idx="176">
                  <c:v>196</c:v>
                </c:pt>
                <c:pt idx="177">
                  <c:v>208</c:v>
                </c:pt>
                <c:pt idx="178">
                  <c:v>191</c:v>
                </c:pt>
                <c:pt idx="179">
                  <c:v>196</c:v>
                </c:pt>
                <c:pt idx="180">
                  <c:v>184</c:v>
                </c:pt>
                <c:pt idx="181">
                  <c:v>192</c:v>
                </c:pt>
                <c:pt idx="182">
                  <c:v>184</c:v>
                </c:pt>
                <c:pt idx="183">
                  <c:v>192</c:v>
                </c:pt>
                <c:pt idx="184">
                  <c:v>221</c:v>
                </c:pt>
                <c:pt idx="185">
                  <c:v>221</c:v>
                </c:pt>
                <c:pt idx="186">
                  <c:v>221</c:v>
                </c:pt>
                <c:pt idx="187">
                  <c:v>219</c:v>
                </c:pt>
                <c:pt idx="188">
                  <c:v>222</c:v>
                </c:pt>
                <c:pt idx="189">
                  <c:v>212.39</c:v>
                </c:pt>
                <c:pt idx="190">
                  <c:v>217</c:v>
                </c:pt>
                <c:pt idx="191">
                  <c:v>215</c:v>
                </c:pt>
                <c:pt idx="192">
                  <c:v>195</c:v>
                </c:pt>
                <c:pt idx="193">
                  <c:v>182</c:v>
                </c:pt>
                <c:pt idx="194">
                  <c:v>188</c:v>
                </c:pt>
                <c:pt idx="195">
                  <c:v>209</c:v>
                </c:pt>
                <c:pt idx="196">
                  <c:v>211</c:v>
                </c:pt>
                <c:pt idx="197">
                  <c:v>189</c:v>
                </c:pt>
                <c:pt idx="198">
                  <c:v>195</c:v>
                </c:pt>
                <c:pt idx="199">
                  <c:v>204</c:v>
                </c:pt>
                <c:pt idx="200">
                  <c:v>200</c:v>
                </c:pt>
                <c:pt idx="201">
                  <c:v>206</c:v>
                </c:pt>
                <c:pt idx="202">
                  <c:v>190</c:v>
                </c:pt>
                <c:pt idx="203">
                  <c:v>119</c:v>
                </c:pt>
                <c:pt idx="204">
                  <c:v>141</c:v>
                </c:pt>
                <c:pt idx="205">
                  <c:v>102</c:v>
                </c:pt>
                <c:pt idx="206">
                  <c:v>145</c:v>
                </c:pt>
                <c:pt idx="207">
                  <c:v>105</c:v>
                </c:pt>
                <c:pt idx="208">
                  <c:v>107</c:v>
                </c:pt>
                <c:pt idx="209">
                  <c:v>97</c:v>
                </c:pt>
                <c:pt idx="210">
                  <c:v>105</c:v>
                </c:pt>
                <c:pt idx="211">
                  <c:v>101</c:v>
                </c:pt>
                <c:pt idx="212">
                  <c:v>100</c:v>
                </c:pt>
                <c:pt idx="213">
                  <c:v>97</c:v>
                </c:pt>
                <c:pt idx="214">
                  <c:v>109</c:v>
                </c:pt>
                <c:pt idx="215">
                  <c:v>89</c:v>
                </c:pt>
                <c:pt idx="216">
                  <c:v>108</c:v>
                </c:pt>
                <c:pt idx="217">
                  <c:v>90</c:v>
                </c:pt>
                <c:pt idx="218">
                  <c:v>108</c:v>
                </c:pt>
                <c:pt idx="219">
                  <c:v>97</c:v>
                </c:pt>
                <c:pt idx="220">
                  <c:v>111</c:v>
                </c:pt>
                <c:pt idx="221">
                  <c:v>99</c:v>
                </c:pt>
                <c:pt idx="222">
                  <c:v>107</c:v>
                </c:pt>
                <c:pt idx="223">
                  <c:v>96</c:v>
                </c:pt>
                <c:pt idx="224">
                  <c:v>101</c:v>
                </c:pt>
                <c:pt idx="225">
                  <c:v>111</c:v>
                </c:pt>
                <c:pt idx="226">
                  <c:v>105</c:v>
                </c:pt>
                <c:pt idx="227">
                  <c:v>113</c:v>
                </c:pt>
                <c:pt idx="228">
                  <c:v>97</c:v>
                </c:pt>
                <c:pt idx="229">
                  <c:v>87</c:v>
                </c:pt>
                <c:pt idx="230">
                  <c:v>99</c:v>
                </c:pt>
                <c:pt idx="231">
                  <c:v>90</c:v>
                </c:pt>
                <c:pt idx="232">
                  <c:v>123</c:v>
                </c:pt>
                <c:pt idx="233">
                  <c:v>89</c:v>
                </c:pt>
                <c:pt idx="234">
                  <c:v>100</c:v>
                </c:pt>
                <c:pt idx="235">
                  <c:v>77</c:v>
                </c:pt>
                <c:pt idx="236">
                  <c:v>162</c:v>
                </c:pt>
                <c:pt idx="237">
                  <c:v>114</c:v>
                </c:pt>
                <c:pt idx="238">
                  <c:v>117</c:v>
                </c:pt>
                <c:pt idx="239">
                  <c:v>96</c:v>
                </c:pt>
                <c:pt idx="240">
                  <c:v>127</c:v>
                </c:pt>
                <c:pt idx="241">
                  <c:v>98</c:v>
                </c:pt>
                <c:pt idx="242">
                  <c:v>107</c:v>
                </c:pt>
                <c:pt idx="243">
                  <c:v>93</c:v>
                </c:pt>
                <c:pt idx="244">
                  <c:v>86</c:v>
                </c:pt>
                <c:pt idx="245">
                  <c:v>96</c:v>
                </c:pt>
                <c:pt idx="246">
                  <c:v>99</c:v>
                </c:pt>
                <c:pt idx="247">
                  <c:v>86</c:v>
                </c:pt>
                <c:pt idx="248">
                  <c:v>74</c:v>
                </c:pt>
                <c:pt idx="249">
                  <c:v>95</c:v>
                </c:pt>
                <c:pt idx="250">
                  <c:v>106</c:v>
                </c:pt>
                <c:pt idx="251">
                  <c:v>92</c:v>
                </c:pt>
                <c:pt idx="252">
                  <c:v>84</c:v>
                </c:pt>
                <c:pt idx="253">
                  <c:v>83</c:v>
                </c:pt>
                <c:pt idx="254">
                  <c:v>79</c:v>
                </c:pt>
                <c:pt idx="255">
                  <c:v>77</c:v>
                </c:pt>
                <c:pt idx="256">
                  <c:v>88</c:v>
                </c:pt>
                <c:pt idx="257">
                  <c:v>84.79</c:v>
                </c:pt>
                <c:pt idx="258">
                  <c:v>110</c:v>
                </c:pt>
                <c:pt idx="259">
                  <c:v>88</c:v>
                </c:pt>
                <c:pt idx="260">
                  <c:v>73</c:v>
                </c:pt>
                <c:pt idx="261">
                  <c:v>91</c:v>
                </c:pt>
                <c:pt idx="262">
                  <c:v>75</c:v>
                </c:pt>
                <c:pt idx="263">
                  <c:v>73</c:v>
                </c:pt>
                <c:pt idx="264">
                  <c:v>106</c:v>
                </c:pt>
                <c:pt idx="265">
                  <c:v>88</c:v>
                </c:pt>
                <c:pt idx="266">
                  <c:v>108</c:v>
                </c:pt>
                <c:pt idx="267">
                  <c:v>84</c:v>
                </c:pt>
                <c:pt idx="268">
                  <c:v>105</c:v>
                </c:pt>
                <c:pt idx="269">
                  <c:v>104</c:v>
                </c:pt>
                <c:pt idx="270">
                  <c:v>73</c:v>
                </c:pt>
                <c:pt idx="271">
                  <c:v>97</c:v>
                </c:pt>
                <c:pt idx="272">
                  <c:v>111</c:v>
                </c:pt>
                <c:pt idx="273">
                  <c:v>99</c:v>
                </c:pt>
                <c:pt idx="274">
                  <c:v>107</c:v>
                </c:pt>
                <c:pt idx="275">
                  <c:v>96</c:v>
                </c:pt>
                <c:pt idx="276">
                  <c:v>101</c:v>
                </c:pt>
                <c:pt idx="277">
                  <c:v>111</c:v>
                </c:pt>
                <c:pt idx="278">
                  <c:v>105</c:v>
                </c:pt>
                <c:pt idx="279">
                  <c:v>113</c:v>
                </c:pt>
                <c:pt idx="280">
                  <c:v>97</c:v>
                </c:pt>
                <c:pt idx="281">
                  <c:v>87</c:v>
                </c:pt>
                <c:pt idx="282">
                  <c:v>99</c:v>
                </c:pt>
                <c:pt idx="283">
                  <c:v>90</c:v>
                </c:pt>
                <c:pt idx="284">
                  <c:v>123</c:v>
                </c:pt>
                <c:pt idx="285">
                  <c:v>89</c:v>
                </c:pt>
                <c:pt idx="286">
                  <c:v>100</c:v>
                </c:pt>
                <c:pt idx="287">
                  <c:v>77</c:v>
                </c:pt>
                <c:pt idx="288">
                  <c:v>162</c:v>
                </c:pt>
                <c:pt idx="289">
                  <c:v>114</c:v>
                </c:pt>
                <c:pt idx="290">
                  <c:v>117</c:v>
                </c:pt>
                <c:pt idx="291">
                  <c:v>96</c:v>
                </c:pt>
                <c:pt idx="292">
                  <c:v>127</c:v>
                </c:pt>
                <c:pt idx="293">
                  <c:v>98</c:v>
                </c:pt>
                <c:pt idx="294">
                  <c:v>107</c:v>
                </c:pt>
                <c:pt idx="295">
                  <c:v>93</c:v>
                </c:pt>
                <c:pt idx="296">
                  <c:v>86</c:v>
                </c:pt>
                <c:pt idx="297">
                  <c:v>93.3</c:v>
                </c:pt>
                <c:pt idx="298">
                  <c:v>97.2</c:v>
                </c:pt>
                <c:pt idx="299">
                  <c:v>103</c:v>
                </c:pt>
                <c:pt idx="300">
                  <c:v>85</c:v>
                </c:pt>
                <c:pt idx="301">
                  <c:v>102</c:v>
                </c:pt>
                <c:pt idx="302">
                  <c:v>82.6</c:v>
                </c:pt>
                <c:pt idx="303">
                  <c:v>97.2</c:v>
                </c:pt>
                <c:pt idx="304">
                  <c:v>86.4</c:v>
                </c:pt>
                <c:pt idx="305">
                  <c:v>87</c:v>
                </c:pt>
                <c:pt idx="306">
                  <c:v>96.7</c:v>
                </c:pt>
                <c:pt idx="307">
                  <c:v>95.7</c:v>
                </c:pt>
                <c:pt idx="308">
                  <c:v>103</c:v>
                </c:pt>
                <c:pt idx="309">
                  <c:v>83.4</c:v>
                </c:pt>
                <c:pt idx="310">
                  <c:v>74.7</c:v>
                </c:pt>
                <c:pt idx="311">
                  <c:v>91.8</c:v>
                </c:pt>
                <c:pt idx="312">
                  <c:v>97.2</c:v>
                </c:pt>
                <c:pt idx="313">
                  <c:v>105</c:v>
                </c:pt>
                <c:pt idx="314">
                  <c:v>95.7</c:v>
                </c:pt>
                <c:pt idx="315">
                  <c:v>105</c:v>
                </c:pt>
                <c:pt idx="316">
                  <c:v>92</c:v>
                </c:pt>
                <c:pt idx="317">
                  <c:v>102</c:v>
                </c:pt>
                <c:pt idx="318">
                  <c:v>94</c:v>
                </c:pt>
                <c:pt idx="319">
                  <c:v>96</c:v>
                </c:pt>
                <c:pt idx="320">
                  <c:v>102</c:v>
                </c:pt>
                <c:pt idx="321">
                  <c:v>69</c:v>
                </c:pt>
                <c:pt idx="322">
                  <c:v>105</c:v>
                </c:pt>
                <c:pt idx="323">
                  <c:v>143</c:v>
                </c:pt>
                <c:pt idx="324">
                  <c:v>255</c:v>
                </c:pt>
                <c:pt idx="325">
                  <c:v>144</c:v>
                </c:pt>
                <c:pt idx="326">
                  <c:v>113</c:v>
                </c:pt>
                <c:pt idx="327">
                  <c:v>128</c:v>
                </c:pt>
                <c:pt idx="328">
                  <c:v>97</c:v>
                </c:pt>
                <c:pt idx="329">
                  <c:v>76</c:v>
                </c:pt>
                <c:pt idx="330">
                  <c:v>141</c:v>
                </c:pt>
                <c:pt idx="331">
                  <c:v>81</c:v>
                </c:pt>
                <c:pt idx="332">
                  <c:v>71.900000000000006</c:v>
                </c:pt>
                <c:pt idx="333">
                  <c:v>73</c:v>
                </c:pt>
                <c:pt idx="334">
                  <c:v>91</c:v>
                </c:pt>
                <c:pt idx="335">
                  <c:v>103</c:v>
                </c:pt>
                <c:pt idx="336">
                  <c:v>71</c:v>
                </c:pt>
                <c:pt idx="337">
                  <c:v>87</c:v>
                </c:pt>
                <c:pt idx="338">
                  <c:v>88</c:v>
                </c:pt>
                <c:pt idx="339">
                  <c:v>93.59</c:v>
                </c:pt>
                <c:pt idx="340">
                  <c:v>83.08</c:v>
                </c:pt>
                <c:pt idx="341">
                  <c:v>72.430000000000007</c:v>
                </c:pt>
                <c:pt idx="342">
                  <c:v>87.71</c:v>
                </c:pt>
                <c:pt idx="343">
                  <c:v>68.83</c:v>
                </c:pt>
                <c:pt idx="344">
                  <c:v>111.41</c:v>
                </c:pt>
                <c:pt idx="345">
                  <c:v>111.26</c:v>
                </c:pt>
                <c:pt idx="346">
                  <c:v>117.32</c:v>
                </c:pt>
                <c:pt idx="347">
                  <c:v>70.650000000000006</c:v>
                </c:pt>
                <c:pt idx="348">
                  <c:v>60.68</c:v>
                </c:pt>
                <c:pt idx="349">
                  <c:v>83.16</c:v>
                </c:pt>
                <c:pt idx="350">
                  <c:v>85.52</c:v>
                </c:pt>
                <c:pt idx="351">
                  <c:v>86.99</c:v>
                </c:pt>
                <c:pt idx="352">
                  <c:v>80.34</c:v>
                </c:pt>
                <c:pt idx="353">
                  <c:v>85.68</c:v>
                </c:pt>
                <c:pt idx="354">
                  <c:v>67.88</c:v>
                </c:pt>
                <c:pt idx="355">
                  <c:v>75.08</c:v>
                </c:pt>
                <c:pt idx="356">
                  <c:v>101.13</c:v>
                </c:pt>
                <c:pt idx="357">
                  <c:v>81.819999999999993</c:v>
                </c:pt>
                <c:pt idx="358">
                  <c:v>94.12</c:v>
                </c:pt>
                <c:pt idx="359">
                  <c:v>89.99</c:v>
                </c:pt>
                <c:pt idx="360">
                  <c:v>94.62</c:v>
                </c:pt>
                <c:pt idx="361">
                  <c:v>94.66</c:v>
                </c:pt>
                <c:pt idx="362">
                  <c:v>96.28</c:v>
                </c:pt>
                <c:pt idx="363">
                  <c:v>104.11</c:v>
                </c:pt>
                <c:pt idx="364">
                  <c:v>97.13</c:v>
                </c:pt>
                <c:pt idx="365">
                  <c:v>93.93</c:v>
                </c:pt>
                <c:pt idx="366">
                  <c:v>89.83</c:v>
                </c:pt>
                <c:pt idx="367">
                  <c:v>100.49</c:v>
                </c:pt>
                <c:pt idx="368">
                  <c:v>94.01</c:v>
                </c:pt>
                <c:pt idx="369">
                  <c:v>102.96</c:v>
                </c:pt>
                <c:pt idx="370">
                  <c:v>98.42</c:v>
                </c:pt>
                <c:pt idx="371">
                  <c:v>100.84</c:v>
                </c:pt>
                <c:pt idx="372">
                  <c:v>106.43</c:v>
                </c:pt>
                <c:pt idx="373">
                  <c:v>101.03</c:v>
                </c:pt>
                <c:pt idx="374">
                  <c:v>93.19</c:v>
                </c:pt>
                <c:pt idx="375">
                  <c:v>102.78</c:v>
                </c:pt>
                <c:pt idx="376">
                  <c:v>107.63</c:v>
                </c:pt>
                <c:pt idx="377">
                  <c:v>91.8</c:v>
                </c:pt>
                <c:pt idx="378">
                  <c:v>103.28</c:v>
                </c:pt>
                <c:pt idx="379">
                  <c:v>89.91</c:v>
                </c:pt>
                <c:pt idx="380">
                  <c:v>91.02</c:v>
                </c:pt>
                <c:pt idx="381">
                  <c:v>101.14</c:v>
                </c:pt>
                <c:pt idx="382">
                  <c:v>96.1</c:v>
                </c:pt>
                <c:pt idx="383">
                  <c:v>91.11</c:v>
                </c:pt>
                <c:pt idx="384">
                  <c:v>79.37</c:v>
                </c:pt>
                <c:pt idx="385">
                  <c:v>74.3</c:v>
                </c:pt>
                <c:pt idx="386">
                  <c:v>78.84</c:v>
                </c:pt>
                <c:pt idx="387">
                  <c:v>82.07</c:v>
                </c:pt>
                <c:pt idx="388">
                  <c:v>83.3</c:v>
                </c:pt>
                <c:pt idx="389">
                  <c:v>78.66</c:v>
                </c:pt>
                <c:pt idx="390">
                  <c:v>89.86</c:v>
                </c:pt>
                <c:pt idx="391">
                  <c:v>83.69</c:v>
                </c:pt>
                <c:pt idx="392">
                  <c:v>81.459999999999994</c:v>
                </c:pt>
                <c:pt idx="393">
                  <c:v>81.88</c:v>
                </c:pt>
                <c:pt idx="394">
                  <c:v>86.35</c:v>
                </c:pt>
                <c:pt idx="395">
                  <c:v>78.760000000000005</c:v>
                </c:pt>
                <c:pt idx="396">
                  <c:v>76.08</c:v>
                </c:pt>
                <c:pt idx="397">
                  <c:v>80.180000000000007</c:v>
                </c:pt>
                <c:pt idx="398">
                  <c:v>72.989999999999995</c:v>
                </c:pt>
                <c:pt idx="399">
                  <c:v>76.59</c:v>
                </c:pt>
                <c:pt idx="400">
                  <c:v>80.81</c:v>
                </c:pt>
                <c:pt idx="401">
                  <c:v>75.56</c:v>
                </c:pt>
                <c:pt idx="402">
                  <c:v>69.97</c:v>
                </c:pt>
                <c:pt idx="404">
                  <c:v>86.91</c:v>
                </c:pt>
                <c:pt idx="405">
                  <c:v>89.51</c:v>
                </c:pt>
                <c:pt idx="406">
                  <c:v>84.16</c:v>
                </c:pt>
                <c:pt idx="407">
                  <c:v>97.88</c:v>
                </c:pt>
                <c:pt idx="408">
                  <c:v>100.33</c:v>
                </c:pt>
                <c:pt idx="409">
                  <c:v>95.65</c:v>
                </c:pt>
                <c:pt idx="410">
                  <c:v>94.42</c:v>
                </c:pt>
                <c:pt idx="411">
                  <c:v>94.84</c:v>
                </c:pt>
                <c:pt idx="412">
                  <c:v>90.25</c:v>
                </c:pt>
                <c:pt idx="413">
                  <c:v>83.46</c:v>
                </c:pt>
                <c:pt idx="414">
                  <c:v>87.48</c:v>
                </c:pt>
                <c:pt idx="415">
                  <c:v>90.37</c:v>
                </c:pt>
                <c:pt idx="416">
                  <c:v>91.62</c:v>
                </c:pt>
                <c:pt idx="417">
                  <c:v>87.42</c:v>
                </c:pt>
                <c:pt idx="418">
                  <c:v>85.28</c:v>
                </c:pt>
                <c:pt idx="419">
                  <c:v>87.82</c:v>
                </c:pt>
                <c:pt idx="420">
                  <c:v>97.23</c:v>
                </c:pt>
                <c:pt idx="421">
                  <c:v>102.7</c:v>
                </c:pt>
                <c:pt idx="422">
                  <c:v>90.19</c:v>
                </c:pt>
                <c:pt idx="423">
                  <c:v>74.2</c:v>
                </c:pt>
                <c:pt idx="424">
                  <c:v>97.39</c:v>
                </c:pt>
                <c:pt idx="425">
                  <c:v>84.6</c:v>
                </c:pt>
                <c:pt idx="426">
                  <c:v>89.62</c:v>
                </c:pt>
                <c:pt idx="427">
                  <c:v>76.41</c:v>
                </c:pt>
                <c:pt idx="428">
                  <c:v>83.23</c:v>
                </c:pt>
                <c:pt idx="429">
                  <c:v>252.55</c:v>
                </c:pt>
                <c:pt idx="430">
                  <c:v>220.62</c:v>
                </c:pt>
                <c:pt idx="431">
                  <c:v>222.82</c:v>
                </c:pt>
                <c:pt idx="432">
                  <c:v>180.43</c:v>
                </c:pt>
                <c:pt idx="433">
                  <c:v>172.36</c:v>
                </c:pt>
                <c:pt idx="434">
                  <c:v>206.42</c:v>
                </c:pt>
                <c:pt idx="435">
                  <c:v>165.83</c:v>
                </c:pt>
                <c:pt idx="436">
                  <c:v>173.05</c:v>
                </c:pt>
                <c:pt idx="437">
                  <c:v>151.81</c:v>
                </c:pt>
                <c:pt idx="438">
                  <c:v>111.08</c:v>
                </c:pt>
                <c:pt idx="439">
                  <c:v>81.48</c:v>
                </c:pt>
                <c:pt idx="440">
                  <c:v>87.16</c:v>
                </c:pt>
                <c:pt idx="441">
                  <c:v>78.92</c:v>
                </c:pt>
                <c:pt idx="442">
                  <c:v>79.69</c:v>
                </c:pt>
                <c:pt idx="443">
                  <c:v>87.25</c:v>
                </c:pt>
                <c:pt idx="444">
                  <c:v>92.6</c:v>
                </c:pt>
                <c:pt idx="445">
                  <c:v>87.87</c:v>
                </c:pt>
                <c:pt idx="446">
                  <c:v>90.76</c:v>
                </c:pt>
                <c:pt idx="447">
                  <c:v>102</c:v>
                </c:pt>
                <c:pt idx="448">
                  <c:v>98.36</c:v>
                </c:pt>
                <c:pt idx="449">
                  <c:v>98.2</c:v>
                </c:pt>
                <c:pt idx="450">
                  <c:v>102.22</c:v>
                </c:pt>
                <c:pt idx="451">
                  <c:v>113.38</c:v>
                </c:pt>
                <c:pt idx="452">
                  <c:v>98.65</c:v>
                </c:pt>
                <c:pt idx="453">
                  <c:v>110.36</c:v>
                </c:pt>
                <c:pt idx="454">
                  <c:v>125.76</c:v>
                </c:pt>
                <c:pt idx="455">
                  <c:v>104.2</c:v>
                </c:pt>
                <c:pt idx="456">
                  <c:v>125.75</c:v>
                </c:pt>
                <c:pt idx="457">
                  <c:v>109.81</c:v>
                </c:pt>
                <c:pt idx="458">
                  <c:v>104.28</c:v>
                </c:pt>
                <c:pt idx="459">
                  <c:v>94.09</c:v>
                </c:pt>
                <c:pt idx="460">
                  <c:v>111.97</c:v>
                </c:pt>
                <c:pt idx="461">
                  <c:v>96.32</c:v>
                </c:pt>
                <c:pt idx="462">
                  <c:v>103.16</c:v>
                </c:pt>
                <c:pt idx="463">
                  <c:v>112.96</c:v>
                </c:pt>
                <c:pt idx="464">
                  <c:v>106.12</c:v>
                </c:pt>
                <c:pt idx="466">
                  <c:v>107.07</c:v>
                </c:pt>
                <c:pt idx="467">
                  <c:v>117.82</c:v>
                </c:pt>
                <c:pt idx="468">
                  <c:v>102.92</c:v>
                </c:pt>
                <c:pt idx="469">
                  <c:v>100.83</c:v>
                </c:pt>
                <c:pt idx="470">
                  <c:v>107.91</c:v>
                </c:pt>
                <c:pt idx="471">
                  <c:v>95.38</c:v>
                </c:pt>
                <c:pt idx="472">
                  <c:v>97.09</c:v>
                </c:pt>
                <c:pt idx="473">
                  <c:v>95.17</c:v>
                </c:pt>
                <c:pt idx="474">
                  <c:v>89.13</c:v>
                </c:pt>
                <c:pt idx="475">
                  <c:v>93.63</c:v>
                </c:pt>
                <c:pt idx="476">
                  <c:v>97.77</c:v>
                </c:pt>
                <c:pt idx="477">
                  <c:v>94.57</c:v>
                </c:pt>
                <c:pt idx="478">
                  <c:v>83.6</c:v>
                </c:pt>
                <c:pt idx="479">
                  <c:v>81.760000000000005</c:v>
                </c:pt>
                <c:pt idx="480">
                  <c:v>100.31</c:v>
                </c:pt>
                <c:pt idx="481">
                  <c:v>90.98</c:v>
                </c:pt>
                <c:pt idx="482">
                  <c:v>94.27</c:v>
                </c:pt>
                <c:pt idx="483">
                  <c:v>78.8</c:v>
                </c:pt>
                <c:pt idx="484">
                  <c:v>88.47</c:v>
                </c:pt>
                <c:pt idx="485">
                  <c:v>91.25</c:v>
                </c:pt>
                <c:pt idx="486">
                  <c:v>85.62</c:v>
                </c:pt>
                <c:pt idx="487">
                  <c:v>78.98</c:v>
                </c:pt>
                <c:pt idx="488">
                  <c:v>89</c:v>
                </c:pt>
                <c:pt idx="489">
                  <c:v>78.989999999999995</c:v>
                </c:pt>
                <c:pt idx="490">
                  <c:v>74.400000000000006</c:v>
                </c:pt>
                <c:pt idx="491">
                  <c:v>85.41</c:v>
                </c:pt>
                <c:pt idx="492">
                  <c:v>99.22</c:v>
                </c:pt>
                <c:pt idx="493">
                  <c:v>95.75</c:v>
                </c:pt>
                <c:pt idx="494">
                  <c:v>87.7</c:v>
                </c:pt>
                <c:pt idx="495">
                  <c:v>79.55</c:v>
                </c:pt>
                <c:pt idx="496">
                  <c:v>78.040000000000006</c:v>
                </c:pt>
                <c:pt idx="497">
                  <c:v>79.52</c:v>
                </c:pt>
                <c:pt idx="498">
                  <c:v>82.22</c:v>
                </c:pt>
                <c:pt idx="499">
                  <c:v>84.94</c:v>
                </c:pt>
                <c:pt idx="500">
                  <c:v>76.41</c:v>
                </c:pt>
                <c:pt idx="501">
                  <c:v>71.11</c:v>
                </c:pt>
                <c:pt idx="502">
                  <c:v>70.42</c:v>
                </c:pt>
                <c:pt idx="503">
                  <c:v>66.42</c:v>
                </c:pt>
                <c:pt idx="504">
                  <c:v>71.83</c:v>
                </c:pt>
                <c:pt idx="505">
                  <c:v>64.08</c:v>
                </c:pt>
                <c:pt idx="506">
                  <c:v>73.75</c:v>
                </c:pt>
                <c:pt idx="507">
                  <c:v>74.239999999999995</c:v>
                </c:pt>
                <c:pt idx="508">
                  <c:v>71.099999999999994</c:v>
                </c:pt>
                <c:pt idx="509">
                  <c:v>61.1</c:v>
                </c:pt>
                <c:pt idx="510">
                  <c:v>64.47</c:v>
                </c:pt>
                <c:pt idx="511">
                  <c:v>62.53</c:v>
                </c:pt>
                <c:pt idx="512">
                  <c:v>71.64</c:v>
                </c:pt>
                <c:pt idx="513">
                  <c:v>59.43</c:v>
                </c:pt>
                <c:pt idx="514">
                  <c:v>60.44</c:v>
                </c:pt>
                <c:pt idx="515">
                  <c:v>63.82</c:v>
                </c:pt>
                <c:pt idx="516">
                  <c:v>72.95</c:v>
                </c:pt>
                <c:pt idx="517">
                  <c:v>67.069999999999993</c:v>
                </c:pt>
                <c:pt idx="518">
                  <c:v>67.180000000000007</c:v>
                </c:pt>
                <c:pt idx="519">
                  <c:v>62.19</c:v>
                </c:pt>
                <c:pt idx="520">
                  <c:v>68.67</c:v>
                </c:pt>
                <c:pt idx="521">
                  <c:v>66.38</c:v>
                </c:pt>
                <c:pt idx="522">
                  <c:v>59.24</c:v>
                </c:pt>
                <c:pt idx="523">
                  <c:v>138.02000000000001</c:v>
                </c:pt>
                <c:pt idx="524">
                  <c:v>159.29</c:v>
                </c:pt>
                <c:pt idx="525">
                  <c:v>166.3</c:v>
                </c:pt>
                <c:pt idx="526">
                  <c:v>173.78</c:v>
                </c:pt>
                <c:pt idx="527">
                  <c:v>144.38999999999999</c:v>
                </c:pt>
                <c:pt idx="528">
                  <c:v>179.34</c:v>
                </c:pt>
                <c:pt idx="529">
                  <c:v>260.70999999999998</c:v>
                </c:pt>
                <c:pt idx="530">
                  <c:v>160.86000000000001</c:v>
                </c:pt>
                <c:pt idx="531">
                  <c:v>165.78</c:v>
                </c:pt>
                <c:pt idx="532">
                  <c:v>160.38999999999999</c:v>
                </c:pt>
                <c:pt idx="533">
                  <c:v>144.49</c:v>
                </c:pt>
                <c:pt idx="534">
                  <c:v>134.13999999999999</c:v>
                </c:pt>
                <c:pt idx="535">
                  <c:v>142.76</c:v>
                </c:pt>
                <c:pt idx="536">
                  <c:v>129.76</c:v>
                </c:pt>
                <c:pt idx="537">
                  <c:v>137.69999999999999</c:v>
                </c:pt>
                <c:pt idx="538">
                  <c:v>146.69</c:v>
                </c:pt>
                <c:pt idx="539">
                  <c:v>123.96</c:v>
                </c:pt>
                <c:pt idx="540">
                  <c:v>135.43</c:v>
                </c:pt>
                <c:pt idx="541">
                  <c:v>123.7</c:v>
                </c:pt>
                <c:pt idx="542">
                  <c:v>123.1</c:v>
                </c:pt>
                <c:pt idx="543">
                  <c:v>115.03</c:v>
                </c:pt>
                <c:pt idx="544">
                  <c:v>92.12</c:v>
                </c:pt>
                <c:pt idx="545">
                  <c:v>117.15</c:v>
                </c:pt>
                <c:pt idx="546">
                  <c:v>108.67</c:v>
                </c:pt>
                <c:pt idx="547">
                  <c:v>90.21</c:v>
                </c:pt>
                <c:pt idx="548">
                  <c:v>99.68</c:v>
                </c:pt>
                <c:pt idx="549">
                  <c:v>91.35</c:v>
                </c:pt>
                <c:pt idx="550">
                  <c:v>108.3</c:v>
                </c:pt>
                <c:pt idx="551">
                  <c:v>98.84</c:v>
                </c:pt>
                <c:pt idx="552">
                  <c:v>88.29</c:v>
                </c:pt>
                <c:pt idx="553">
                  <c:v>106.09</c:v>
                </c:pt>
                <c:pt idx="554">
                  <c:v>105.71</c:v>
                </c:pt>
                <c:pt idx="555">
                  <c:v>97.59</c:v>
                </c:pt>
                <c:pt idx="556">
                  <c:v>97.4</c:v>
                </c:pt>
                <c:pt idx="557">
                  <c:v>139.78</c:v>
                </c:pt>
                <c:pt idx="558">
                  <c:v>151.47</c:v>
                </c:pt>
                <c:pt idx="559">
                  <c:v>105.2</c:v>
                </c:pt>
                <c:pt idx="560">
                  <c:v>95.83</c:v>
                </c:pt>
                <c:pt idx="561">
                  <c:v>93.18</c:v>
                </c:pt>
                <c:pt idx="562">
                  <c:v>84.92</c:v>
                </c:pt>
                <c:pt idx="563">
                  <c:v>82.32</c:v>
                </c:pt>
                <c:pt idx="564">
                  <c:v>80.180000000000007</c:v>
                </c:pt>
                <c:pt idx="565">
                  <c:v>94.63</c:v>
                </c:pt>
                <c:pt idx="566">
                  <c:v>96.55</c:v>
                </c:pt>
                <c:pt idx="567">
                  <c:v>103.83</c:v>
                </c:pt>
                <c:pt idx="568">
                  <c:v>101.61</c:v>
                </c:pt>
                <c:pt idx="569">
                  <c:v>103.57</c:v>
                </c:pt>
                <c:pt idx="570">
                  <c:v>104.83</c:v>
                </c:pt>
                <c:pt idx="571">
                  <c:v>100.87</c:v>
                </c:pt>
                <c:pt idx="572">
                  <c:v>102.99</c:v>
                </c:pt>
                <c:pt idx="573">
                  <c:v>85.29</c:v>
                </c:pt>
                <c:pt idx="574">
                  <c:v>93.01</c:v>
                </c:pt>
                <c:pt idx="575">
                  <c:v>87.29</c:v>
                </c:pt>
                <c:pt idx="576">
                  <c:v>97.82</c:v>
                </c:pt>
                <c:pt idx="577">
                  <c:v>93.74</c:v>
                </c:pt>
                <c:pt idx="578">
                  <c:v>100.18</c:v>
                </c:pt>
                <c:pt idx="579">
                  <c:v>105.41</c:v>
                </c:pt>
                <c:pt idx="580">
                  <c:v>115.04</c:v>
                </c:pt>
                <c:pt idx="581">
                  <c:v>111.25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B428-4197-84F1-7433173860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61929168"/>
        <c:axId val="1"/>
      </c:scatterChart>
      <c:dateAx>
        <c:axId val="1561929168"/>
        <c:scaling>
          <c:orientation val="minMax"/>
          <c:max val="46023"/>
          <c:min val="38353"/>
        </c:scaling>
        <c:delete val="0"/>
        <c:axPos val="b"/>
        <c:numFmt formatCode="[$-C0A]mmm\-yy;@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"/>
        <c:crosses val="autoZero"/>
        <c:auto val="1"/>
        <c:lblOffset val="100"/>
        <c:baseTimeUnit val="days"/>
        <c:majorUnit val="1"/>
        <c:majorTimeUnit val="years"/>
        <c:minorUnit val="13"/>
        <c:minorTimeUnit val="days"/>
      </c:dateAx>
      <c:valAx>
        <c:axId val="1"/>
        <c:scaling>
          <c:orientation val="minMax"/>
          <c:max val="600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8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CL"/>
                  <a:t>Sulfatos Totales (mg/l)</a:t>
                </a:r>
              </a:p>
            </c:rich>
          </c:tx>
          <c:layout>
            <c:manualLayout>
              <c:xMode val="edge"/>
              <c:yMode val="edge"/>
              <c:x val="3.396169923204044E-2"/>
              <c:y val="0.20864717287223519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561929168"/>
        <c:crosses val="autoZero"/>
        <c:crossBetween val="between"/>
        <c:majorUnit val="100"/>
      </c:valAx>
      <c:spPr>
        <a:solidFill>
          <a:schemeClr val="bg1"/>
        </a:solidFill>
        <a:ln w="12700">
          <a:solidFill>
            <a:srgbClr val="808080"/>
          </a:solidFill>
          <a:prstDash val="solid"/>
        </a:ln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22494304097404491"/>
          <c:y val="0.86031200313309975"/>
          <c:w val="0.54998891805191019"/>
          <c:h val="9.6112847703082371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  <a:effectLst>
          <a:outerShdw dist="35921" dir="2700000" algn="br">
            <a:srgbClr val="000000"/>
          </a:outerShdw>
        </a:effectLst>
      </c:spPr>
      <c:txPr>
        <a:bodyPr/>
        <a:lstStyle/>
        <a:p>
          <a:pPr>
            <a:defRPr sz="9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CL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F8F2A3-FC97-4C6C-9AF8-3EB29E54B03B}" type="datetimeFigureOut">
              <a:rPr lang="es-CL" smtClean="0"/>
              <a:t>13-10-2025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BC8C72-2B71-48B3-9D31-E0327F88325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15343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0844" y="3264725"/>
            <a:ext cx="10370311" cy="1694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00778A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00778A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10/13/2025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00778A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10/13/2025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10/13/2025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625732" y="87548"/>
            <a:ext cx="11566267" cy="110895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16939" y="292100"/>
            <a:ext cx="10358120" cy="696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rgbClr val="00778A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0844" y="3264725"/>
            <a:ext cx="9452356" cy="1700466"/>
          </a:xfrm>
          <a:prstGeom prst="rect">
            <a:avLst/>
          </a:prstGeom>
        </p:spPr>
        <p:txBody>
          <a:bodyPr vert="horz" wrap="square" lIns="0" tIns="2895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280"/>
              </a:spcBef>
            </a:pPr>
            <a:r>
              <a:rPr sz="6000" b="0" spc="-20" dirty="0">
                <a:solidFill>
                  <a:srgbClr val="00778A"/>
                </a:solidFill>
                <a:latin typeface="Calibri Light"/>
                <a:cs typeface="Calibri Light"/>
              </a:rPr>
              <a:t>Monitoreo </a:t>
            </a:r>
            <a:r>
              <a:rPr sz="6000" b="0" spc="-10" dirty="0">
                <a:solidFill>
                  <a:srgbClr val="00778A"/>
                </a:solidFill>
                <a:latin typeface="Calibri Light"/>
                <a:cs typeface="Calibri Light"/>
              </a:rPr>
              <a:t>Agua</a:t>
            </a:r>
            <a:r>
              <a:rPr sz="6000" b="0" spc="-70" dirty="0">
                <a:solidFill>
                  <a:srgbClr val="00778A"/>
                </a:solidFill>
                <a:latin typeface="Calibri Light"/>
                <a:cs typeface="Calibri Light"/>
              </a:rPr>
              <a:t> </a:t>
            </a:r>
            <a:r>
              <a:rPr lang="es-ES" sz="6000" b="0" spc="-5" dirty="0">
                <a:solidFill>
                  <a:srgbClr val="00778A"/>
                </a:solidFill>
                <a:latin typeface="Calibri Light"/>
                <a:cs typeface="Calibri Light"/>
              </a:rPr>
              <a:t>Subterránea</a:t>
            </a:r>
            <a:endParaRPr sz="6000" dirty="0">
              <a:latin typeface="Calibri Light"/>
              <a:cs typeface="Calibri Light"/>
            </a:endParaRPr>
          </a:p>
          <a:p>
            <a:pPr marL="12700">
              <a:lnSpc>
                <a:spcPct val="100000"/>
              </a:lnSpc>
              <a:spcBef>
                <a:spcPts val="875"/>
              </a:spcBef>
            </a:pPr>
            <a:r>
              <a:rPr lang="es-ES" sz="2400" spc="-5" dirty="0">
                <a:solidFill>
                  <a:srgbClr val="888888"/>
                </a:solidFill>
                <a:latin typeface="Calibri"/>
                <a:cs typeface="Calibri"/>
              </a:rPr>
              <a:t>1AB Cuncumén</a:t>
            </a:r>
            <a:endParaRPr sz="2400" dirty="0">
              <a:latin typeface="Calibri"/>
              <a:cs typeface="Calibri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9923B4C6-35F3-5DC8-13B3-F8C5E62D91D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0" y="0"/>
            <a:ext cx="1828800" cy="61765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A73A6B-6781-4DBE-9E18-5B8A6456B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spc="-40" dirty="0"/>
              <a:t>SM 7-3</a:t>
            </a:r>
            <a:endParaRPr lang="es-CL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CDA96CDB-4D09-974F-ACC2-4C381E76E72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200" y="0"/>
            <a:ext cx="1828800" cy="617658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E7973F34-6BE4-844D-48A6-DD2C8397113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0" y="0"/>
            <a:ext cx="1828800" cy="617657"/>
          </a:xfrm>
          <a:prstGeom prst="rect">
            <a:avLst/>
          </a:prstGeom>
        </p:spPr>
      </p:pic>
      <p:graphicFrame>
        <p:nvGraphicFramePr>
          <p:cNvPr id="3" name="Chart 4">
            <a:extLst>
              <a:ext uri="{FF2B5EF4-FFF2-40B4-BE49-F238E27FC236}">
                <a16:creationId xmlns:a16="http://schemas.microsoft.com/office/drawing/2014/main" id="{E3B7D69F-ED42-4D91-976F-5A05F30915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51667297"/>
              </p:ext>
            </p:extLst>
          </p:nvPr>
        </p:nvGraphicFramePr>
        <p:xfrm>
          <a:off x="609600" y="1531408"/>
          <a:ext cx="10972799" cy="4869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2054968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A73A6B-6781-4DBE-9E18-5B8A6456B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spc="-40" dirty="0"/>
              <a:t>SM 7-3</a:t>
            </a:r>
            <a:endParaRPr lang="es-CL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0B95F4A7-D900-A3D7-2B3B-5065E6F3447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200" y="0"/>
            <a:ext cx="1828800" cy="617658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F3992095-4228-C734-6C55-C7F645A5637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0" y="0"/>
            <a:ext cx="1828800" cy="617657"/>
          </a:xfrm>
          <a:prstGeom prst="rect">
            <a:avLst/>
          </a:prstGeom>
        </p:spPr>
      </p:pic>
      <p:graphicFrame>
        <p:nvGraphicFramePr>
          <p:cNvPr id="3" name="Chart 4">
            <a:extLst>
              <a:ext uri="{FF2B5EF4-FFF2-40B4-BE49-F238E27FC236}">
                <a16:creationId xmlns:a16="http://schemas.microsoft.com/office/drawing/2014/main" id="{F1D84B96-8207-443B-83C4-8B7E798ADA7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3605005"/>
              </p:ext>
            </p:extLst>
          </p:nvPr>
        </p:nvGraphicFramePr>
        <p:xfrm>
          <a:off x="609600" y="1534054"/>
          <a:ext cx="10972800" cy="48667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6831766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0844" y="3264725"/>
            <a:ext cx="9452356" cy="1700466"/>
          </a:xfrm>
          <a:prstGeom prst="rect">
            <a:avLst/>
          </a:prstGeom>
        </p:spPr>
        <p:txBody>
          <a:bodyPr vert="horz" wrap="square" lIns="0" tIns="2895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280"/>
              </a:spcBef>
            </a:pPr>
            <a:r>
              <a:rPr sz="6000" b="0" spc="-20" dirty="0">
                <a:solidFill>
                  <a:srgbClr val="00778A"/>
                </a:solidFill>
                <a:latin typeface="Calibri Light"/>
                <a:cs typeface="Calibri Light"/>
              </a:rPr>
              <a:t>Monitoreo </a:t>
            </a:r>
            <a:r>
              <a:rPr sz="6000" b="0" spc="-10" dirty="0">
                <a:solidFill>
                  <a:srgbClr val="00778A"/>
                </a:solidFill>
                <a:latin typeface="Calibri Light"/>
                <a:cs typeface="Calibri Light"/>
              </a:rPr>
              <a:t>Agua</a:t>
            </a:r>
            <a:r>
              <a:rPr sz="6000" b="0" spc="-70" dirty="0">
                <a:solidFill>
                  <a:srgbClr val="00778A"/>
                </a:solidFill>
                <a:latin typeface="Calibri Light"/>
                <a:cs typeface="Calibri Light"/>
              </a:rPr>
              <a:t> </a:t>
            </a:r>
            <a:r>
              <a:rPr lang="es-ES" sz="6000" b="0" spc="-5" dirty="0">
                <a:solidFill>
                  <a:srgbClr val="00778A"/>
                </a:solidFill>
                <a:latin typeface="Calibri Light"/>
                <a:cs typeface="Calibri Light"/>
              </a:rPr>
              <a:t>Subterránea</a:t>
            </a:r>
            <a:endParaRPr sz="6000" dirty="0">
              <a:latin typeface="Calibri Light"/>
              <a:cs typeface="Calibri Light"/>
            </a:endParaRPr>
          </a:p>
          <a:p>
            <a:pPr marL="12700">
              <a:lnSpc>
                <a:spcPct val="100000"/>
              </a:lnSpc>
              <a:spcBef>
                <a:spcPts val="875"/>
              </a:spcBef>
            </a:pPr>
            <a:r>
              <a:rPr lang="es-ES" sz="2400" spc="-5" dirty="0">
                <a:solidFill>
                  <a:srgbClr val="888888"/>
                </a:solidFill>
                <a:latin typeface="Calibri"/>
                <a:cs typeface="Calibri"/>
              </a:rPr>
              <a:t>ABF19 Caimanes</a:t>
            </a:r>
            <a:endParaRPr sz="2400" dirty="0">
              <a:latin typeface="Calibri"/>
              <a:cs typeface="Calibri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13B059CD-3424-F5F3-33A0-62ADDECFB79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200" y="0"/>
            <a:ext cx="1828800" cy="617658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E4AD49B5-07ED-E27B-5526-CD26132B778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0" y="0"/>
            <a:ext cx="1828800" cy="617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22023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A73A6B-6781-4DBE-9E18-5B8A6456B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spc="-40" dirty="0"/>
              <a:t>ABF19 Caimanes</a:t>
            </a:r>
            <a:endParaRPr lang="es-CL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14A7CFD1-0AA4-1B40-5D75-97992A92641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200" y="0"/>
            <a:ext cx="1828800" cy="617658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1ED65A5F-4127-AD7B-B306-8F637056FAC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0" y="0"/>
            <a:ext cx="1828800" cy="617657"/>
          </a:xfrm>
          <a:prstGeom prst="rect">
            <a:avLst/>
          </a:prstGeom>
        </p:spPr>
      </p:pic>
      <p:graphicFrame>
        <p:nvGraphicFramePr>
          <p:cNvPr id="4" name="Chart 1">
            <a:extLst>
              <a:ext uri="{FF2B5EF4-FFF2-40B4-BE49-F238E27FC236}">
                <a16:creationId xmlns:a16="http://schemas.microsoft.com/office/drawing/2014/main" id="{A9210AFE-AABA-4182-8D77-18A9A3A24EA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8289915"/>
              </p:ext>
            </p:extLst>
          </p:nvPr>
        </p:nvGraphicFramePr>
        <p:xfrm>
          <a:off x="609600" y="1540932"/>
          <a:ext cx="10972799" cy="48598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0152258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A73A6B-6781-4DBE-9E18-5B8A6456B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spc="-40" dirty="0"/>
              <a:t>ABF19 Caimanes</a:t>
            </a:r>
            <a:endParaRPr lang="es-CL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7BDF2A0-C3A1-9682-01A2-A6F171B1622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200" y="0"/>
            <a:ext cx="1828800" cy="617658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061DF8A4-6C98-A4AC-3B3A-02DC3330B7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0" y="0"/>
            <a:ext cx="1828800" cy="617657"/>
          </a:xfrm>
          <a:prstGeom prst="rect">
            <a:avLst/>
          </a:prstGeom>
        </p:spPr>
      </p:pic>
      <p:graphicFrame>
        <p:nvGraphicFramePr>
          <p:cNvPr id="3" name="Chart 1">
            <a:extLst>
              <a:ext uri="{FF2B5EF4-FFF2-40B4-BE49-F238E27FC236}">
                <a16:creationId xmlns:a16="http://schemas.microsoft.com/office/drawing/2014/main" id="{DA4A4F5A-55D1-42A2-A3DA-55BAC4B81B6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9289266"/>
              </p:ext>
            </p:extLst>
          </p:nvPr>
        </p:nvGraphicFramePr>
        <p:xfrm>
          <a:off x="609600" y="1536170"/>
          <a:ext cx="10972799" cy="48646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2226021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A73A6B-6781-4DBE-9E18-5B8A6456B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spc="-40"/>
              <a:t>ABF19 </a:t>
            </a:r>
            <a:r>
              <a:rPr lang="es-CL" spc="-40" dirty="0"/>
              <a:t>Caimanes</a:t>
            </a:r>
            <a:endParaRPr lang="es-CL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A8650344-FE50-6918-DB00-0F9B77901D0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200" y="0"/>
            <a:ext cx="1828800" cy="617658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02FDA626-A053-ED2E-E844-23741B976CD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0" y="0"/>
            <a:ext cx="1828800" cy="617657"/>
          </a:xfrm>
          <a:prstGeom prst="rect">
            <a:avLst/>
          </a:prstGeom>
        </p:spPr>
      </p:pic>
      <p:graphicFrame>
        <p:nvGraphicFramePr>
          <p:cNvPr id="3" name="Chart 1">
            <a:extLst>
              <a:ext uri="{FF2B5EF4-FFF2-40B4-BE49-F238E27FC236}">
                <a16:creationId xmlns:a16="http://schemas.microsoft.com/office/drawing/2014/main" id="{8BB8A215-E27C-43F2-8066-C7860D6ED08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32946902"/>
              </p:ext>
            </p:extLst>
          </p:nvPr>
        </p:nvGraphicFramePr>
        <p:xfrm>
          <a:off x="609600" y="1540933"/>
          <a:ext cx="10972799" cy="48598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5078486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A73A6B-6781-4DBE-9E18-5B8A6456B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spc="-40" dirty="0"/>
              <a:t>ABF19 Caimanes</a:t>
            </a:r>
            <a:endParaRPr lang="es-CL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3665818-14C8-0FEA-698B-535BA2CE325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200" y="0"/>
            <a:ext cx="1828800" cy="617658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1F77B6CA-DAAD-9899-755A-C0D62CB7A07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0" y="0"/>
            <a:ext cx="1828800" cy="617657"/>
          </a:xfrm>
          <a:prstGeom prst="rect">
            <a:avLst/>
          </a:prstGeom>
        </p:spPr>
      </p:pic>
      <p:graphicFrame>
        <p:nvGraphicFramePr>
          <p:cNvPr id="3" name="Chart 1">
            <a:extLst>
              <a:ext uri="{FF2B5EF4-FFF2-40B4-BE49-F238E27FC236}">
                <a16:creationId xmlns:a16="http://schemas.microsoft.com/office/drawing/2014/main" id="{AB190732-B281-46E7-98EF-75C64954A68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0169649"/>
              </p:ext>
            </p:extLst>
          </p:nvPr>
        </p:nvGraphicFramePr>
        <p:xfrm>
          <a:off x="609600" y="1557866"/>
          <a:ext cx="10972800" cy="48429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7646569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A73A6B-6781-4DBE-9E18-5B8A6456B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spc="-40" dirty="0"/>
              <a:t>ABF19 Caimanes</a:t>
            </a:r>
            <a:endParaRPr lang="es-CL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8C646B2-71F3-984C-58B4-0A689AFC0E0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200" y="0"/>
            <a:ext cx="1828800" cy="617658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4CEB1911-F9C3-999E-C7C9-FA308466227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0" y="0"/>
            <a:ext cx="1828800" cy="617657"/>
          </a:xfrm>
          <a:prstGeom prst="rect">
            <a:avLst/>
          </a:prstGeom>
        </p:spPr>
      </p:pic>
      <p:graphicFrame>
        <p:nvGraphicFramePr>
          <p:cNvPr id="3" name="Chart 1">
            <a:extLst>
              <a:ext uri="{FF2B5EF4-FFF2-40B4-BE49-F238E27FC236}">
                <a16:creationId xmlns:a16="http://schemas.microsoft.com/office/drawing/2014/main" id="{43B6F2F3-C66A-4BED-A12E-76FFF8CB149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58106230"/>
              </p:ext>
            </p:extLst>
          </p:nvPr>
        </p:nvGraphicFramePr>
        <p:xfrm>
          <a:off x="609600" y="1545696"/>
          <a:ext cx="10972799" cy="48551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157094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A73A6B-6781-4DBE-9E18-5B8A6456B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6939" y="292100"/>
            <a:ext cx="10358120" cy="696594"/>
          </a:xfrm>
        </p:spPr>
        <p:txBody>
          <a:bodyPr/>
          <a:lstStyle/>
          <a:p>
            <a:r>
              <a:rPr lang="es-CL" spc="-40"/>
              <a:t>1AB Cuncumén</a:t>
            </a:r>
            <a:endParaRPr lang="es-CL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E554123B-F238-3ADD-B780-7C1C57AF0DF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200" y="0"/>
            <a:ext cx="1828800" cy="617658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61C1519F-ADAC-3DAD-95D3-3A94752E00C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0" y="0"/>
            <a:ext cx="1828800" cy="617657"/>
          </a:xfrm>
          <a:prstGeom prst="rect">
            <a:avLst/>
          </a:prstGeom>
        </p:spPr>
      </p:pic>
      <p:graphicFrame>
        <p:nvGraphicFramePr>
          <p:cNvPr id="3" name="Chart 8">
            <a:extLst>
              <a:ext uri="{FF2B5EF4-FFF2-40B4-BE49-F238E27FC236}">
                <a16:creationId xmlns:a16="http://schemas.microsoft.com/office/drawing/2014/main" id="{31275B67-8D76-4319-9E9A-BF68BDE86A9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88918266"/>
              </p:ext>
            </p:extLst>
          </p:nvPr>
        </p:nvGraphicFramePr>
        <p:xfrm>
          <a:off x="609600" y="1280794"/>
          <a:ext cx="10972800" cy="51200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690007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A73A6B-6781-4DBE-9E18-5B8A6456B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spc="-40" dirty="0"/>
              <a:t>1AB Cuncumén</a:t>
            </a:r>
            <a:endParaRPr lang="es-CL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2E116FD7-CCCA-DA10-281A-37D758FBEF8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200" y="0"/>
            <a:ext cx="1828800" cy="617658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E0008147-7A26-E4E2-FA29-E19F2128585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0" y="0"/>
            <a:ext cx="1828800" cy="617657"/>
          </a:xfrm>
          <a:prstGeom prst="rect">
            <a:avLst/>
          </a:prstGeom>
        </p:spPr>
      </p:pic>
      <p:graphicFrame>
        <p:nvGraphicFramePr>
          <p:cNvPr id="3" name="Chart 11">
            <a:extLst>
              <a:ext uri="{FF2B5EF4-FFF2-40B4-BE49-F238E27FC236}">
                <a16:creationId xmlns:a16="http://schemas.microsoft.com/office/drawing/2014/main" id="{40B0305E-70A7-432B-8C55-EF6A90C2C8D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89119688"/>
              </p:ext>
            </p:extLst>
          </p:nvPr>
        </p:nvGraphicFramePr>
        <p:xfrm>
          <a:off x="609600" y="1383242"/>
          <a:ext cx="10972800" cy="50175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166492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A73A6B-6781-4DBE-9E18-5B8A6456B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spc="-40" dirty="0"/>
              <a:t>1AB Cuncumén</a:t>
            </a:r>
            <a:endParaRPr lang="es-CL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500C8090-0A24-1A46-EE54-DCFBB4193F9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200" y="0"/>
            <a:ext cx="1828800" cy="617658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755683FE-3B96-F9D1-F2E7-7EE3F128830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0" y="0"/>
            <a:ext cx="1828800" cy="617657"/>
          </a:xfrm>
          <a:prstGeom prst="rect">
            <a:avLst/>
          </a:prstGeom>
        </p:spPr>
      </p:pic>
      <p:graphicFrame>
        <p:nvGraphicFramePr>
          <p:cNvPr id="3" name="Chart 12">
            <a:extLst>
              <a:ext uri="{FF2B5EF4-FFF2-40B4-BE49-F238E27FC236}">
                <a16:creationId xmlns:a16="http://schemas.microsoft.com/office/drawing/2014/main" id="{96E319DC-8926-462C-9FEA-CA7F9F3ECFF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7876656"/>
              </p:ext>
            </p:extLst>
          </p:nvPr>
        </p:nvGraphicFramePr>
        <p:xfrm>
          <a:off x="609600" y="1383241"/>
          <a:ext cx="10972800" cy="50175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622996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A73A6B-6781-4DBE-9E18-5B8A6456B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spc="-40" dirty="0"/>
              <a:t>1AB Cuncumén</a:t>
            </a:r>
            <a:endParaRPr lang="es-CL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6F343564-3435-01C5-CD36-83B4FE7D2BE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200" y="0"/>
            <a:ext cx="1828800" cy="617658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D0B66532-F98D-E863-DD48-FF7FF738BFD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0" y="0"/>
            <a:ext cx="1828800" cy="617657"/>
          </a:xfrm>
          <a:prstGeom prst="rect">
            <a:avLst/>
          </a:prstGeom>
        </p:spPr>
      </p:pic>
      <p:graphicFrame>
        <p:nvGraphicFramePr>
          <p:cNvPr id="3" name="Chart 12">
            <a:extLst>
              <a:ext uri="{FF2B5EF4-FFF2-40B4-BE49-F238E27FC236}">
                <a16:creationId xmlns:a16="http://schemas.microsoft.com/office/drawing/2014/main" id="{2BBD4E38-BCB1-4085-82C4-7883D39E8E9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2502902"/>
              </p:ext>
            </p:extLst>
          </p:nvPr>
        </p:nvGraphicFramePr>
        <p:xfrm>
          <a:off x="609600" y="1388004"/>
          <a:ext cx="10972800" cy="50127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2469980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A73A6B-6781-4DBE-9E18-5B8A6456B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spc="-40" dirty="0"/>
              <a:t>1AB Cuncumén</a:t>
            </a:r>
            <a:endParaRPr lang="es-CL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6767F94E-BE82-FDD8-078B-C5C938A1071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200" y="0"/>
            <a:ext cx="1828800" cy="617658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51D847D8-91EC-27B9-FC49-94589961154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0" y="0"/>
            <a:ext cx="1828800" cy="617657"/>
          </a:xfrm>
          <a:prstGeom prst="rect">
            <a:avLst/>
          </a:prstGeom>
        </p:spPr>
      </p:pic>
      <p:graphicFrame>
        <p:nvGraphicFramePr>
          <p:cNvPr id="3" name="Chart 13">
            <a:extLst>
              <a:ext uri="{FF2B5EF4-FFF2-40B4-BE49-F238E27FC236}">
                <a16:creationId xmlns:a16="http://schemas.microsoft.com/office/drawing/2014/main" id="{1C0C7FFC-77E9-4131-99B6-564243E4334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19836385"/>
              </p:ext>
            </p:extLst>
          </p:nvPr>
        </p:nvGraphicFramePr>
        <p:xfrm>
          <a:off x="609600" y="1223433"/>
          <a:ext cx="10972799" cy="51773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1047096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0844" y="3264725"/>
            <a:ext cx="9452356" cy="1700466"/>
          </a:xfrm>
          <a:prstGeom prst="rect">
            <a:avLst/>
          </a:prstGeom>
        </p:spPr>
        <p:txBody>
          <a:bodyPr vert="horz" wrap="square" lIns="0" tIns="2895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280"/>
              </a:spcBef>
            </a:pPr>
            <a:r>
              <a:rPr sz="6000" b="0" spc="-20" dirty="0">
                <a:solidFill>
                  <a:srgbClr val="00778A"/>
                </a:solidFill>
                <a:latin typeface="Calibri Light"/>
                <a:cs typeface="Calibri Light"/>
              </a:rPr>
              <a:t>Monitoreo </a:t>
            </a:r>
            <a:r>
              <a:rPr sz="6000" b="0" spc="-10" dirty="0">
                <a:solidFill>
                  <a:srgbClr val="00778A"/>
                </a:solidFill>
                <a:latin typeface="Calibri Light"/>
                <a:cs typeface="Calibri Light"/>
              </a:rPr>
              <a:t>Agua</a:t>
            </a:r>
            <a:r>
              <a:rPr sz="6000" b="0" spc="-70" dirty="0">
                <a:solidFill>
                  <a:srgbClr val="00778A"/>
                </a:solidFill>
                <a:latin typeface="Calibri Light"/>
                <a:cs typeface="Calibri Light"/>
              </a:rPr>
              <a:t> </a:t>
            </a:r>
            <a:r>
              <a:rPr lang="es-ES" sz="6000" b="0" spc="-5" dirty="0">
                <a:solidFill>
                  <a:srgbClr val="00778A"/>
                </a:solidFill>
                <a:latin typeface="Calibri Light"/>
                <a:cs typeface="Calibri Light"/>
              </a:rPr>
              <a:t>Subterránea</a:t>
            </a:r>
            <a:endParaRPr sz="6000" dirty="0">
              <a:latin typeface="Calibri Light"/>
              <a:cs typeface="Calibri Light"/>
            </a:endParaRPr>
          </a:p>
          <a:p>
            <a:pPr marL="12700">
              <a:lnSpc>
                <a:spcPct val="100000"/>
              </a:lnSpc>
              <a:spcBef>
                <a:spcPts val="875"/>
              </a:spcBef>
            </a:pPr>
            <a:r>
              <a:rPr lang="es-ES" sz="2400" spc="-5" dirty="0">
                <a:solidFill>
                  <a:srgbClr val="888888"/>
                </a:solidFill>
                <a:latin typeface="Calibri"/>
                <a:cs typeface="Calibri"/>
              </a:rPr>
              <a:t>SM 7-3</a:t>
            </a:r>
            <a:endParaRPr sz="2400" dirty="0">
              <a:latin typeface="Calibri"/>
              <a:cs typeface="Calibri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7B201D01-E663-4C0A-8180-CAF6096EC37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200" y="0"/>
            <a:ext cx="1828800" cy="617658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098536B1-24D2-C2B6-8D7E-046E9C1AC34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0" y="0"/>
            <a:ext cx="1828800" cy="617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73944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A73A6B-6781-4DBE-9E18-5B8A6456B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spc="-40" dirty="0"/>
              <a:t>SM 7-3</a:t>
            </a:r>
            <a:endParaRPr lang="es-CL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61D6CDCA-73DC-B78D-F8EF-C1112141C83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200" y="0"/>
            <a:ext cx="1828800" cy="617658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34EA5CA6-7FFE-A2B4-D0C7-A8C5A22FA93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0" y="0"/>
            <a:ext cx="1828800" cy="617657"/>
          </a:xfrm>
          <a:prstGeom prst="rect">
            <a:avLst/>
          </a:prstGeom>
        </p:spPr>
      </p:pic>
      <p:graphicFrame>
        <p:nvGraphicFramePr>
          <p:cNvPr id="3" name="Chart 1">
            <a:extLst>
              <a:ext uri="{FF2B5EF4-FFF2-40B4-BE49-F238E27FC236}">
                <a16:creationId xmlns:a16="http://schemas.microsoft.com/office/drawing/2014/main" id="{E0C4E3BD-4350-45B0-83CD-71779580E6D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55041013"/>
              </p:ext>
            </p:extLst>
          </p:nvPr>
        </p:nvGraphicFramePr>
        <p:xfrm>
          <a:off x="609600" y="1545696"/>
          <a:ext cx="10972800" cy="48551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6902447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A73A6B-6781-4DBE-9E18-5B8A6456B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spc="-40" dirty="0"/>
              <a:t>SM 7-3</a:t>
            </a:r>
            <a:endParaRPr lang="es-CL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D606A533-8D49-3045-BA15-4EBF7F44CAD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200" y="0"/>
            <a:ext cx="1828800" cy="617658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E07DAB27-6608-9B60-3F94-B1CD9040EB5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0" y="0"/>
            <a:ext cx="1828800" cy="617657"/>
          </a:xfrm>
          <a:prstGeom prst="rect">
            <a:avLst/>
          </a:prstGeom>
        </p:spPr>
      </p:pic>
      <p:graphicFrame>
        <p:nvGraphicFramePr>
          <p:cNvPr id="3" name="Chart 1">
            <a:extLst>
              <a:ext uri="{FF2B5EF4-FFF2-40B4-BE49-F238E27FC236}">
                <a16:creationId xmlns:a16="http://schemas.microsoft.com/office/drawing/2014/main" id="{B7796D7F-DE87-4B92-BBDD-F381DAFC88B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415246"/>
              </p:ext>
            </p:extLst>
          </p:nvPr>
        </p:nvGraphicFramePr>
        <p:xfrm>
          <a:off x="609600" y="1536170"/>
          <a:ext cx="10972800" cy="48646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551581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42D1A56EE9B8043B1D96EF41092B4C4" ma:contentTypeVersion="10" ma:contentTypeDescription="Crear nuevo documento." ma:contentTypeScope="" ma:versionID="86cdaf3346a71e5885ea5fee8c066629">
  <xsd:schema xmlns:xsd="http://www.w3.org/2001/XMLSchema" xmlns:xs="http://www.w3.org/2001/XMLSchema" xmlns:p="http://schemas.microsoft.com/office/2006/metadata/properties" xmlns:ns3="00e4c7fe-f58d-4d78-b606-009d862b0b03" targetNamespace="http://schemas.microsoft.com/office/2006/metadata/properties" ma:root="true" ma:fieldsID="d43bedb9d1503250f4226e063a5eb2a3" ns3:_="">
    <xsd:import namespace="00e4c7fe-f58d-4d78-b606-009d862b0b0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e4c7fe-f58d-4d78-b606-009d862b0b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4A0018B-D4DB-436E-9FC5-7FD83990F6A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6ADC608-F3CA-4454-81F5-0E63339A962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0e4c7fe-f58d-4d78-b606-009d862b0b0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04D48B3-2BEC-4EA3-B127-F0E61E1C48FB}">
  <ds:schemaRefs>
    <ds:schemaRef ds:uri="http://schemas.microsoft.com/office/2006/documentManagement/types"/>
    <ds:schemaRef ds:uri="http://purl.org/dc/elements/1.1/"/>
    <ds:schemaRef ds:uri="http://www.w3.org/XML/1998/namespace"/>
    <ds:schemaRef ds:uri="http://purl.org/dc/terms/"/>
    <ds:schemaRef ds:uri="http://schemas.microsoft.com/office/2006/metadata/properties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00e4c7fe-f58d-4d78-b606-009d862b0b0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789</TotalTime>
  <Words>256</Words>
  <Application>Microsoft Office PowerPoint</Application>
  <PresentationFormat>Panorámica</PresentationFormat>
  <Paragraphs>48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0" baseType="lpstr">
      <vt:lpstr>Calibri</vt:lpstr>
      <vt:lpstr>Calibri Light</vt:lpstr>
      <vt:lpstr>Office Theme</vt:lpstr>
      <vt:lpstr>Presentación de PowerPoint</vt:lpstr>
      <vt:lpstr>1AB Cuncumén</vt:lpstr>
      <vt:lpstr>1AB Cuncumén</vt:lpstr>
      <vt:lpstr>1AB Cuncumén</vt:lpstr>
      <vt:lpstr>1AB Cuncumén</vt:lpstr>
      <vt:lpstr>1AB Cuncumén</vt:lpstr>
      <vt:lpstr>Presentación de PowerPoint</vt:lpstr>
      <vt:lpstr>SM 7-3</vt:lpstr>
      <vt:lpstr>SM 7-3</vt:lpstr>
      <vt:lpstr>SM 7-3</vt:lpstr>
      <vt:lpstr>SM 7-3</vt:lpstr>
      <vt:lpstr>Presentación de PowerPoint</vt:lpstr>
      <vt:lpstr>ABF19 Caimanes</vt:lpstr>
      <vt:lpstr>ABF19 Caimanes</vt:lpstr>
      <vt:lpstr>ABF19 Caimanes</vt:lpstr>
      <vt:lpstr>ABF19 Caimanes</vt:lpstr>
      <vt:lpstr>ABF19 Caimanes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Monitoreo Agua Subterránea</dc:title>
  <dc:creator>Constanza Gonzalez Bravo</dc:creator>
  <cp:lastModifiedBy>Alejandra Alfaro</cp:lastModifiedBy>
  <cp:revision>56</cp:revision>
  <dcterms:created xsi:type="dcterms:W3CDTF">2020-07-28T18:42:27Z</dcterms:created>
  <dcterms:modified xsi:type="dcterms:W3CDTF">2025-10-13T15:21:24Z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2020-05-26T00:00:00Z</vt:filetime>
  </property>
  <property fmtid="{D5CDD505-2E9C-101B-9397-08002B2CF9AE}" pid="3" name="Creator">
    <vt:lpwstr>Microsoft® PowerPoint® para Office 365</vt:lpwstr>
  </property>
  <property fmtid="{D5CDD505-2E9C-101B-9397-08002B2CF9AE}" pid="4" name="LastSaved">
    <vt:filetime>2020-07-28T00:00:00Z</vt:filetime>
  </property>
  <property fmtid="{D5CDD505-2E9C-101B-9397-08002B2CF9AE}" pid="5" name="ContentTypeId">
    <vt:lpwstr>0x010100842D1A56EE9B8043B1D96EF41092B4C4</vt:lpwstr>
  </property>
</Properties>
</file>