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61" r:id="rId7"/>
    <p:sldId id="267" r:id="rId8"/>
    <p:sldId id="271" r:id="rId9"/>
    <p:sldId id="272" r:id="rId10"/>
    <p:sldId id="273" r:id="rId11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7"/>
    <p:restoredTop sz="94681"/>
  </p:normalViewPr>
  <p:slideViewPr>
    <p:cSldViewPr>
      <p:cViewPr varScale="1">
        <p:scale>
          <a:sx n="59" d="100"/>
          <a:sy n="59" d="100"/>
        </p:scale>
        <p:origin x="936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José Subercaseaux" userId="7eb5c920-aee9-4bcc-9c01-7137a69220ff" providerId="ADAL" clId="{590294A8-72F1-446B-95ED-15F5C4A6FC34}"/>
    <pc:docChg chg="custSel modSld">
      <pc:chgData name="Juan José Subercaseaux" userId="7eb5c920-aee9-4bcc-9c01-7137a69220ff" providerId="ADAL" clId="{590294A8-72F1-446B-95ED-15F5C4A6FC34}" dt="2026-04-10T01:57:08.001" v="19" actId="478"/>
      <pc:docMkLst>
        <pc:docMk/>
      </pc:docMkLst>
      <pc:sldChg chg="addSp delSp modSp mod">
        <pc:chgData name="Juan José Subercaseaux" userId="7eb5c920-aee9-4bcc-9c01-7137a69220ff" providerId="ADAL" clId="{590294A8-72F1-446B-95ED-15F5C4A6FC34}" dt="2026-04-10T01:54:57.094" v="9" actId="478"/>
        <pc:sldMkLst>
          <pc:docMk/>
          <pc:sldMk cId="2057872494" sldId="267"/>
        </pc:sldMkLst>
        <pc:picChg chg="add del mod">
          <ac:chgData name="Juan José Subercaseaux" userId="7eb5c920-aee9-4bcc-9c01-7137a69220ff" providerId="ADAL" clId="{590294A8-72F1-446B-95ED-15F5C4A6FC34}" dt="2026-04-10T01:54:57.094" v="9" actId="478"/>
          <ac:picMkLst>
            <pc:docMk/>
            <pc:sldMk cId="2057872494" sldId="267"/>
            <ac:picMk id="7" creationId="{9FAD93C9-4D92-7CBD-75DB-FACDA1C60686}"/>
          </ac:picMkLst>
        </pc:picChg>
      </pc:sldChg>
      <pc:sldChg chg="addSp delSp modSp mod">
        <pc:chgData name="Juan José Subercaseaux" userId="7eb5c920-aee9-4bcc-9c01-7137a69220ff" providerId="ADAL" clId="{590294A8-72F1-446B-95ED-15F5C4A6FC34}" dt="2026-04-10T01:52:26.680" v="2" actId="478"/>
        <pc:sldMkLst>
          <pc:docMk/>
          <pc:sldMk cId="3576882942" sldId="269"/>
        </pc:sldMkLst>
        <pc:picChg chg="add del mod">
          <ac:chgData name="Juan José Subercaseaux" userId="7eb5c920-aee9-4bcc-9c01-7137a69220ff" providerId="ADAL" clId="{590294A8-72F1-446B-95ED-15F5C4A6FC34}" dt="2026-04-10T01:52:26.680" v="2" actId="478"/>
          <ac:picMkLst>
            <pc:docMk/>
            <pc:sldMk cId="3576882942" sldId="269"/>
            <ac:picMk id="5" creationId="{91087B78-A1AE-5B85-27A9-2B59C9D57250}"/>
          </ac:picMkLst>
        </pc:picChg>
      </pc:sldChg>
      <pc:sldChg chg="addSp delSp modSp mod">
        <pc:chgData name="Juan José Subercaseaux" userId="7eb5c920-aee9-4bcc-9c01-7137a69220ff" providerId="ADAL" clId="{590294A8-72F1-446B-95ED-15F5C4A6FC34}" dt="2026-04-10T01:53:55.591" v="6" actId="478"/>
        <pc:sldMkLst>
          <pc:docMk/>
          <pc:sldMk cId="1116944975" sldId="270"/>
        </pc:sldMkLst>
        <pc:picChg chg="add del mod">
          <ac:chgData name="Juan José Subercaseaux" userId="7eb5c920-aee9-4bcc-9c01-7137a69220ff" providerId="ADAL" clId="{590294A8-72F1-446B-95ED-15F5C4A6FC34}" dt="2026-04-10T01:53:55.591" v="6" actId="478"/>
          <ac:picMkLst>
            <pc:docMk/>
            <pc:sldMk cId="1116944975" sldId="270"/>
            <ac:picMk id="7" creationId="{E49D11AD-9F69-6E8D-CE57-7B0383FB23A8}"/>
          </ac:picMkLst>
        </pc:picChg>
      </pc:sldChg>
      <pc:sldChg chg="addSp delSp modSp mod">
        <pc:chgData name="Juan José Subercaseaux" userId="7eb5c920-aee9-4bcc-9c01-7137a69220ff" providerId="ADAL" clId="{590294A8-72F1-446B-95ED-15F5C4A6FC34}" dt="2026-04-10T01:55:42.629" v="12" actId="478"/>
        <pc:sldMkLst>
          <pc:docMk/>
          <pc:sldMk cId="4085478855" sldId="271"/>
        </pc:sldMkLst>
        <pc:picChg chg="add del mod">
          <ac:chgData name="Juan José Subercaseaux" userId="7eb5c920-aee9-4bcc-9c01-7137a69220ff" providerId="ADAL" clId="{590294A8-72F1-446B-95ED-15F5C4A6FC34}" dt="2026-04-10T01:55:42.629" v="12" actId="478"/>
          <ac:picMkLst>
            <pc:docMk/>
            <pc:sldMk cId="4085478855" sldId="271"/>
            <ac:picMk id="7" creationId="{7A276613-A5AC-B744-5B96-92D2468B3C66}"/>
          </ac:picMkLst>
        </pc:picChg>
      </pc:sldChg>
      <pc:sldChg chg="addSp delSp modSp mod">
        <pc:chgData name="Juan José Subercaseaux" userId="7eb5c920-aee9-4bcc-9c01-7137a69220ff" providerId="ADAL" clId="{590294A8-72F1-446B-95ED-15F5C4A6FC34}" dt="2026-04-10T01:56:24.935" v="16" actId="478"/>
        <pc:sldMkLst>
          <pc:docMk/>
          <pc:sldMk cId="683402184" sldId="272"/>
        </pc:sldMkLst>
        <pc:picChg chg="add del mod">
          <ac:chgData name="Juan José Subercaseaux" userId="7eb5c920-aee9-4bcc-9c01-7137a69220ff" providerId="ADAL" clId="{590294A8-72F1-446B-95ED-15F5C4A6FC34}" dt="2026-04-10T01:56:24.935" v="16" actId="478"/>
          <ac:picMkLst>
            <pc:docMk/>
            <pc:sldMk cId="683402184" sldId="272"/>
            <ac:picMk id="7" creationId="{C276601E-A41A-2EBC-5BA5-05018F7A79A2}"/>
          </ac:picMkLst>
        </pc:picChg>
      </pc:sldChg>
      <pc:sldChg chg="addSp delSp modSp mod">
        <pc:chgData name="Juan José Subercaseaux" userId="7eb5c920-aee9-4bcc-9c01-7137a69220ff" providerId="ADAL" clId="{590294A8-72F1-446B-95ED-15F5C4A6FC34}" dt="2026-04-10T01:57:08.001" v="19" actId="478"/>
        <pc:sldMkLst>
          <pc:docMk/>
          <pc:sldMk cId="1891933267" sldId="273"/>
        </pc:sldMkLst>
        <pc:picChg chg="add del mod">
          <ac:chgData name="Juan José Subercaseaux" userId="7eb5c920-aee9-4bcc-9c01-7137a69220ff" providerId="ADAL" clId="{590294A8-72F1-446B-95ED-15F5C4A6FC34}" dt="2026-04-10T01:57:08.001" v="19" actId="478"/>
          <ac:picMkLst>
            <pc:docMk/>
            <pc:sldMk cId="1891933267" sldId="273"/>
            <ac:picMk id="7" creationId="{5B4FCD32-E397-9113-34DD-9C55B25D0EC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Monitoreos%20Ruido%20AAPP%20(v2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Habil - Diurno</a:t>
            </a:r>
          </a:p>
        </c:rich>
      </c:tx>
      <c:layout>
        <c:manualLayout>
          <c:xMode val="edge"/>
          <c:yMode val="edge"/>
          <c:x val="0.20767924951789402"/>
          <c:y val="3.287675579014161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06793457100585"/>
          <c:y val="0.16069037988167384"/>
          <c:w val="0.86911142886846382"/>
          <c:h val="0.46770961322142424"/>
        </c:manualLayout>
      </c:layout>
      <c:lineChart>
        <c:grouping val="standard"/>
        <c:varyColors val="0"/>
        <c:ser>
          <c:idx val="2"/>
          <c:order val="1"/>
          <c:tx>
            <c:strRef>
              <c:f>CHILLEPIN!$I$6</c:f>
              <c:strCache>
                <c:ptCount val="1"/>
                <c:pt idx="0">
                  <c:v>Normativa DS Nº 38   Horario Diurno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cat>
          <c:val>
            <c:numRef>
              <c:f>CHILLEPIN!$I$8:$I$48</c:f>
              <c:numCache>
                <c:formatCode>General</c:formatCode>
                <c:ptCount val="20"/>
                <c:pt idx="0">
                  <c:v>60</c:v>
                </c:pt>
                <c:pt idx="1">
                  <c:v>63</c:v>
                </c:pt>
                <c:pt idx="2">
                  <c:v>63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58</c:v>
                </c:pt>
                <c:pt idx="7">
                  <c:v>65</c:v>
                </c:pt>
                <c:pt idx="8">
                  <c:v>53</c:v>
                </c:pt>
                <c:pt idx="9">
                  <c:v>65</c:v>
                </c:pt>
                <c:pt idx="10">
                  <c:v>65</c:v>
                </c:pt>
                <c:pt idx="11">
                  <c:v>56</c:v>
                </c:pt>
                <c:pt idx="12">
                  <c:v>57</c:v>
                </c:pt>
                <c:pt idx="13">
                  <c:v>51</c:v>
                </c:pt>
                <c:pt idx="14">
                  <c:v>54</c:v>
                </c:pt>
                <c:pt idx="15">
                  <c:v>54</c:v>
                </c:pt>
                <c:pt idx="16">
                  <c:v>59</c:v>
                </c:pt>
                <c:pt idx="17">
                  <c:v>59</c:v>
                </c:pt>
                <c:pt idx="18">
                  <c:v>60</c:v>
                </c:pt>
                <c:pt idx="19">
                  <c:v>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82-43AF-8DD0-D93E17D25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5343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CHILLEPIN!$B$6</c:f>
              <c:strCache>
                <c:ptCount val="1"/>
                <c:pt idx="0">
                  <c:v>Turno Diurno Día Hábil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xVal>
          <c:yVal>
            <c:numRef>
              <c:f>CHILLEPIN!$B$7:$B$48</c:f>
              <c:numCache>
                <c:formatCode>0</c:formatCode>
                <c:ptCount val="20"/>
                <c:pt idx="0">
                  <c:v>55</c:v>
                </c:pt>
                <c:pt idx="1">
                  <c:v>56</c:v>
                </c:pt>
                <c:pt idx="2">
                  <c:v>51</c:v>
                </c:pt>
                <c:pt idx="3">
                  <c:v>52</c:v>
                </c:pt>
                <c:pt idx="4">
                  <c:v>49</c:v>
                </c:pt>
                <c:pt idx="5">
                  <c:v>51</c:v>
                </c:pt>
                <c:pt idx="6">
                  <c:v>45</c:v>
                </c:pt>
                <c:pt idx="7">
                  <c:v>57</c:v>
                </c:pt>
                <c:pt idx="8">
                  <c:v>45</c:v>
                </c:pt>
                <c:pt idx="9">
                  <c:v>64</c:v>
                </c:pt>
                <c:pt idx="10">
                  <c:v>63</c:v>
                </c:pt>
                <c:pt idx="11">
                  <c:v>46</c:v>
                </c:pt>
                <c:pt idx="12">
                  <c:v>49</c:v>
                </c:pt>
                <c:pt idx="13">
                  <c:v>41</c:v>
                </c:pt>
                <c:pt idx="14">
                  <c:v>46</c:v>
                </c:pt>
                <c:pt idx="15">
                  <c:v>44</c:v>
                </c:pt>
                <c:pt idx="16">
                  <c:v>49</c:v>
                </c:pt>
                <c:pt idx="17">
                  <c:v>49</c:v>
                </c:pt>
                <c:pt idx="18">
                  <c:v>50</c:v>
                </c:pt>
                <c:pt idx="19">
                  <c:v>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982-43AF-8DD0-D93E17D25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5343"/>
        <c:axId val="1"/>
      </c:scatterChart>
      <c:catAx>
        <c:axId val="4121153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08376963352E-2"/>
              <c:y val="0.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15343"/>
        <c:crosses val="autoZero"/>
        <c:crossBetween val="between"/>
        <c:majorUnit val="10"/>
        <c:min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5.524654967867236E-2"/>
          <c:y val="0.88439502754463384"/>
          <c:w val="0.91194605909863358"/>
          <c:h val="0.1012422485650832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chemeClr val="tx1"/>
      </a:solidFill>
      <a:prstDash val="solid"/>
    </a:ln>
    <a:effectLst/>
  </c:spPr>
  <c:txPr>
    <a:bodyPr/>
    <a:lstStyle/>
    <a:p>
      <a:pPr>
        <a:defRPr sz="8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Habil - Nocturno</a:t>
            </a:r>
          </a:p>
        </c:rich>
      </c:tx>
      <c:layout>
        <c:manualLayout>
          <c:xMode val="edge"/>
          <c:yMode val="edge"/>
          <c:x val="0.20767924951789402"/>
          <c:y val="3.287675579014161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43367773936438"/>
          <c:y val="0.14056239075012117"/>
          <c:w val="0.86911142886846382"/>
          <c:h val="0.46110697701248887"/>
        </c:manualLayout>
      </c:layout>
      <c:lineChart>
        <c:grouping val="standard"/>
        <c:varyColors val="0"/>
        <c:ser>
          <c:idx val="1"/>
          <c:order val="1"/>
          <c:tx>
            <c:strRef>
              <c:f>CHILLEPIN!$F$6</c:f>
              <c:strCache>
                <c:ptCount val="1"/>
                <c:pt idx="0">
                  <c:v>Normativa DS Nº 146/97 Horario Nocturno</c:v>
                </c:pt>
              </c:strCache>
            </c:strRef>
          </c:tx>
          <c:spPr>
            <a:ln w="28575">
              <a:solidFill>
                <a:schemeClr val="accent6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cat>
          <c:val>
            <c:numRef>
              <c:f>CHILLEPIN!$F$7:$F$40</c:f>
              <c:numCache>
                <c:formatCode>General</c:formatCode>
                <c:ptCount val="12"/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A9C-44EA-920E-EDE35694560E}"/>
            </c:ext>
          </c:extLst>
        </c:ser>
        <c:ser>
          <c:idx val="2"/>
          <c:order val="2"/>
          <c:tx>
            <c:strRef>
              <c:f>CHILLEPIN!$H$6</c:f>
              <c:strCache>
                <c:ptCount val="1"/>
                <c:pt idx="0">
                  <c:v>Normativa DS Nº 38 Horario Nocturno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cat>
          <c:val>
            <c:numRef>
              <c:f>CHILLEPIN!$H$7:$H$48</c:f>
              <c:numCache>
                <c:formatCode>General</c:formatCode>
                <c:ptCount val="20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46</c:v>
                </c:pt>
                <c:pt idx="5">
                  <c:v>50</c:v>
                </c:pt>
                <c:pt idx="6">
                  <c:v>50</c:v>
                </c:pt>
                <c:pt idx="7">
                  <c:v>49</c:v>
                </c:pt>
                <c:pt idx="8">
                  <c:v>43</c:v>
                </c:pt>
                <c:pt idx="9">
                  <c:v>50</c:v>
                </c:pt>
                <c:pt idx="10">
                  <c:v>44</c:v>
                </c:pt>
                <c:pt idx="11">
                  <c:v>43</c:v>
                </c:pt>
                <c:pt idx="12">
                  <c:v>50</c:v>
                </c:pt>
                <c:pt idx="13">
                  <c:v>49</c:v>
                </c:pt>
                <c:pt idx="14">
                  <c:v>49</c:v>
                </c:pt>
                <c:pt idx="15">
                  <c:v>40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9C-44EA-920E-EDE356945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2415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CHILLEPIN!$C$6</c:f>
              <c:strCache>
                <c:ptCount val="1"/>
                <c:pt idx="0">
                  <c:v>Turno Nocturno Día Hábil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xVal>
          <c:yVal>
            <c:numRef>
              <c:f>CHILLEPIN!$C$7:$C$48</c:f>
              <c:numCache>
                <c:formatCode>0</c:formatCode>
                <c:ptCount val="20"/>
                <c:pt idx="0">
                  <c:v>31</c:v>
                </c:pt>
                <c:pt idx="1">
                  <c:v>31</c:v>
                </c:pt>
                <c:pt idx="2">
                  <c:v>32</c:v>
                </c:pt>
                <c:pt idx="3">
                  <c:v>31</c:v>
                </c:pt>
                <c:pt idx="4">
                  <c:v>35</c:v>
                </c:pt>
                <c:pt idx="5">
                  <c:v>45</c:v>
                </c:pt>
                <c:pt idx="6">
                  <c:v>41</c:v>
                </c:pt>
                <c:pt idx="7">
                  <c:v>39</c:v>
                </c:pt>
                <c:pt idx="8">
                  <c:v>33</c:v>
                </c:pt>
                <c:pt idx="9">
                  <c:v>48</c:v>
                </c:pt>
                <c:pt idx="10">
                  <c:v>34</c:v>
                </c:pt>
                <c:pt idx="11">
                  <c:v>35</c:v>
                </c:pt>
                <c:pt idx="12">
                  <c:v>41</c:v>
                </c:pt>
                <c:pt idx="13">
                  <c:v>40</c:v>
                </c:pt>
                <c:pt idx="14">
                  <c:v>40</c:v>
                </c:pt>
                <c:pt idx="15">
                  <c:v>31</c:v>
                </c:pt>
                <c:pt idx="16">
                  <c:v>49</c:v>
                </c:pt>
                <c:pt idx="17">
                  <c:v>47</c:v>
                </c:pt>
                <c:pt idx="18">
                  <c:v>50</c:v>
                </c:pt>
                <c:pt idx="19">
                  <c:v>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A9C-44EA-920E-EDE356945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2415"/>
        <c:axId val="1"/>
      </c:scatterChart>
      <c:catAx>
        <c:axId val="4121224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08376963352E-2"/>
              <c:y val="0.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22415"/>
        <c:crosses val="autoZero"/>
        <c:crossBetween val="between"/>
        <c:majorUnit val="10"/>
        <c:min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2.5014909785491472E-2"/>
          <c:y val="0.88102189149433241"/>
          <c:w val="0.94683156752002862"/>
          <c:h val="9.025323757607217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Festivo- Diurno</a:t>
            </a:r>
          </a:p>
        </c:rich>
      </c:tx>
      <c:layout>
        <c:manualLayout>
          <c:xMode val="edge"/>
          <c:yMode val="edge"/>
          <c:x val="0.26217761040739473"/>
          <c:y val="3.296703614527522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127545361177678"/>
          <c:y val="0.14224759485265992"/>
          <c:w val="0.88108882521489973"/>
          <c:h val="0.49781418477594058"/>
        </c:manualLayout>
      </c:layout>
      <c:lineChart>
        <c:grouping val="standard"/>
        <c:varyColors val="0"/>
        <c:ser>
          <c:idx val="2"/>
          <c:order val="1"/>
          <c:tx>
            <c:strRef>
              <c:f>CHILLEPIN!$K$6</c:f>
              <c:strCache>
                <c:ptCount val="1"/>
                <c:pt idx="0">
                  <c:v>Normativa DS Nº 38   Horario Diurno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0-A7D7-4DFB-8595-3A7218737F9B}"/>
              </c:ext>
            </c:extLst>
          </c:dPt>
          <c:dPt>
            <c:idx val="20"/>
            <c:bubble3D val="0"/>
            <c:extLst>
              <c:ext xmlns:c16="http://schemas.microsoft.com/office/drawing/2014/chart" uri="{C3380CC4-5D6E-409C-BE32-E72D297353CC}">
                <c16:uniqueId val="{00000001-A7D7-4DFB-8595-3A7218737F9B}"/>
              </c:ext>
            </c:extLst>
          </c:dPt>
          <c:cat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cat>
          <c:val>
            <c:numRef>
              <c:f>CHILLEPIN!$K$7:$K$48</c:f>
              <c:numCache>
                <c:formatCode>General</c:formatCode>
                <c:ptCount val="20"/>
                <c:pt idx="0">
                  <c:v>60</c:v>
                </c:pt>
                <c:pt idx="1">
                  <c:v>60</c:v>
                </c:pt>
                <c:pt idx="2">
                  <c:v>65</c:v>
                </c:pt>
                <c:pt idx="3">
                  <c:v>65</c:v>
                </c:pt>
                <c:pt idx="4">
                  <c:v>57</c:v>
                </c:pt>
                <c:pt idx="5">
                  <c:v>57</c:v>
                </c:pt>
                <c:pt idx="6">
                  <c:v>57</c:v>
                </c:pt>
                <c:pt idx="7">
                  <c:v>57</c:v>
                </c:pt>
                <c:pt idx="8">
                  <c:v>55</c:v>
                </c:pt>
                <c:pt idx="9">
                  <c:v>65</c:v>
                </c:pt>
                <c:pt idx="10">
                  <c:v>65</c:v>
                </c:pt>
                <c:pt idx="11">
                  <c:v>53</c:v>
                </c:pt>
                <c:pt idx="12">
                  <c:v>50</c:v>
                </c:pt>
                <c:pt idx="13">
                  <c:v>52</c:v>
                </c:pt>
                <c:pt idx="14">
                  <c:v>50</c:v>
                </c:pt>
                <c:pt idx="15">
                  <c:v>51</c:v>
                </c:pt>
                <c:pt idx="16">
                  <c:v>56</c:v>
                </c:pt>
                <c:pt idx="17">
                  <c:v>51</c:v>
                </c:pt>
                <c:pt idx="18">
                  <c:v>57</c:v>
                </c:pt>
                <c:pt idx="1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D7-4DFB-8595-3A7218737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6175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CHILLEPIN!$D$6</c:f>
              <c:strCache>
                <c:ptCount val="1"/>
                <c:pt idx="0">
                  <c:v>Turno Diurno Día Festivo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xVal>
          <c:yVal>
            <c:numRef>
              <c:f>CHILLEPIN!$D$7:$D$48</c:f>
              <c:numCache>
                <c:formatCode>0</c:formatCode>
                <c:ptCount val="20"/>
                <c:pt idx="0">
                  <c:v>42</c:v>
                </c:pt>
                <c:pt idx="1">
                  <c:v>42</c:v>
                </c:pt>
                <c:pt idx="2">
                  <c:v>44</c:v>
                </c:pt>
                <c:pt idx="3">
                  <c:v>50</c:v>
                </c:pt>
                <c:pt idx="4">
                  <c:v>45</c:v>
                </c:pt>
                <c:pt idx="5">
                  <c:v>48</c:v>
                </c:pt>
                <c:pt idx="6">
                  <c:v>46</c:v>
                </c:pt>
                <c:pt idx="7">
                  <c:v>47</c:v>
                </c:pt>
                <c:pt idx="8">
                  <c:v>45</c:v>
                </c:pt>
                <c:pt idx="9">
                  <c:v>57</c:v>
                </c:pt>
                <c:pt idx="10">
                  <c:v>61</c:v>
                </c:pt>
                <c:pt idx="11">
                  <c:v>43</c:v>
                </c:pt>
                <c:pt idx="12">
                  <c:v>41</c:v>
                </c:pt>
                <c:pt idx="13">
                  <c:v>43</c:v>
                </c:pt>
                <c:pt idx="14">
                  <c:v>41</c:v>
                </c:pt>
                <c:pt idx="15">
                  <c:v>42</c:v>
                </c:pt>
                <c:pt idx="16">
                  <c:v>42</c:v>
                </c:pt>
                <c:pt idx="17">
                  <c:v>42</c:v>
                </c:pt>
                <c:pt idx="18">
                  <c:v>48</c:v>
                </c:pt>
                <c:pt idx="19">
                  <c:v>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7D7-4DFB-8595-3A7218737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6175"/>
        <c:axId val="1"/>
      </c:scatterChart>
      <c:catAx>
        <c:axId val="4121161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8653383544448248E-2"/>
              <c:y val="0.3598909640427178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16175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7.2795709231998171E-2"/>
          <c:y val="0.90451400186546926"/>
          <c:w val="0.86995704667351359"/>
          <c:h val="8.3887406636154016E-2"/>
        </c:manualLayout>
      </c:layout>
      <c:overlay val="0"/>
      <c:spPr>
        <a:solidFill>
          <a:srgbClr val="FFFFFF"/>
        </a:solidFill>
        <a:ln w="3175">
          <a:solidFill>
            <a:srgbClr val="000000">
              <a:alpha val="92000"/>
            </a:srgbClr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Festivo- Nocturno</a:t>
            </a:r>
          </a:p>
        </c:rich>
      </c:tx>
      <c:layout>
        <c:manualLayout>
          <c:xMode val="edge"/>
          <c:yMode val="edge"/>
          <c:x val="0.17037077471035356"/>
          <c:y val="3.370786516853932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139344150438732"/>
          <c:y val="0.1422842004562514"/>
          <c:w val="0.86111266838951894"/>
          <c:h val="0.48811980278166162"/>
        </c:manualLayout>
      </c:layout>
      <c:lineChart>
        <c:grouping val="standard"/>
        <c:varyColors val="0"/>
        <c:ser>
          <c:idx val="2"/>
          <c:order val="1"/>
          <c:tx>
            <c:strRef>
              <c:f>CHILLEPIN!$J$6</c:f>
              <c:strCache>
                <c:ptCount val="1"/>
                <c:pt idx="0">
                  <c:v>Normativa DS Nº 38 Horario Nocturno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cat>
          <c:val>
            <c:numRef>
              <c:f>CHILLEPIN!$J$7:$J$48</c:f>
              <c:numCache>
                <c:formatCode>General</c:formatCode>
                <c:ptCount val="20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48</c:v>
                </c:pt>
                <c:pt idx="7">
                  <c:v>50</c:v>
                </c:pt>
                <c:pt idx="8">
                  <c:v>43</c:v>
                </c:pt>
                <c:pt idx="9">
                  <c:v>49</c:v>
                </c:pt>
                <c:pt idx="10">
                  <c:v>34</c:v>
                </c:pt>
                <c:pt idx="11">
                  <c:v>44</c:v>
                </c:pt>
                <c:pt idx="12">
                  <c:v>39</c:v>
                </c:pt>
                <c:pt idx="13">
                  <c:v>40</c:v>
                </c:pt>
                <c:pt idx="14">
                  <c:v>46</c:v>
                </c:pt>
                <c:pt idx="15">
                  <c:v>39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9C-4DDB-A029-2FB86C067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3247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CHILLEPIN!$E$6</c:f>
              <c:strCache>
                <c:ptCount val="1"/>
                <c:pt idx="0">
                  <c:v>Turno Nocturno Día Festivo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CHILLEPIN!$A$7:$A$48</c:f>
              <c:strCache>
                <c:ptCount val="20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  <c:pt idx="19">
                  <c:v>2do Sem 2025</c:v>
                </c:pt>
              </c:strCache>
            </c:strRef>
          </c:xVal>
          <c:yVal>
            <c:numRef>
              <c:f>CHILLEPIN!$E$7:$E$48</c:f>
              <c:numCache>
                <c:formatCode>0</c:formatCode>
                <c:ptCount val="20"/>
                <c:pt idx="0">
                  <c:v>35</c:v>
                </c:pt>
                <c:pt idx="1">
                  <c:v>34</c:v>
                </c:pt>
                <c:pt idx="2">
                  <c:v>44</c:v>
                </c:pt>
                <c:pt idx="3">
                  <c:v>41</c:v>
                </c:pt>
                <c:pt idx="4">
                  <c:v>40</c:v>
                </c:pt>
                <c:pt idx="5">
                  <c:v>46</c:v>
                </c:pt>
                <c:pt idx="6">
                  <c:v>38</c:v>
                </c:pt>
                <c:pt idx="7">
                  <c:v>46</c:v>
                </c:pt>
                <c:pt idx="8">
                  <c:v>33</c:v>
                </c:pt>
                <c:pt idx="9">
                  <c:v>41</c:v>
                </c:pt>
                <c:pt idx="10">
                  <c:v>25</c:v>
                </c:pt>
                <c:pt idx="11">
                  <c:v>34</c:v>
                </c:pt>
                <c:pt idx="12">
                  <c:v>31</c:v>
                </c:pt>
                <c:pt idx="13">
                  <c:v>32</c:v>
                </c:pt>
                <c:pt idx="14">
                  <c:v>37</c:v>
                </c:pt>
                <c:pt idx="15">
                  <c:v>30</c:v>
                </c:pt>
                <c:pt idx="16">
                  <c:v>37</c:v>
                </c:pt>
                <c:pt idx="17">
                  <c:v>43</c:v>
                </c:pt>
                <c:pt idx="18">
                  <c:v>43</c:v>
                </c:pt>
                <c:pt idx="19">
                  <c:v>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89C-4DDB-A029-2FB86C067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3247"/>
        <c:axId val="1"/>
      </c:scatterChart>
      <c:catAx>
        <c:axId val="4121232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3.1481506752730433E-2"/>
              <c:y val="0.3623592556548408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23247"/>
        <c:crosses val="autoZero"/>
        <c:crossBetween val="between"/>
        <c:majorUnit val="10"/>
        <c:minorUnit val="2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2.3556726119806949E-2"/>
          <c:y val="0.90191984428912675"/>
          <c:w val="0.91532471785914116"/>
          <c:h val="8.338818602730835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Habil - Diurno</a:t>
            </a:r>
          </a:p>
        </c:rich>
      </c:tx>
      <c:layout>
        <c:manualLayout>
          <c:xMode val="edge"/>
          <c:yMode val="edge"/>
          <c:x val="0.20767921251222907"/>
          <c:y val="3.28767123287671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5520476429883"/>
          <c:y val="0.1618589586722135"/>
          <c:w val="0.86911142886846382"/>
          <c:h val="0.51086120762319853"/>
        </c:manualLayout>
      </c:layout>
      <c:lineChart>
        <c:grouping val="standard"/>
        <c:varyColors val="0"/>
        <c:ser>
          <c:idx val="2"/>
          <c:order val="1"/>
          <c:tx>
            <c:strRef>
              <c:f>LLIMPO!$I$5</c:f>
              <c:strCache>
                <c:ptCount val="1"/>
                <c:pt idx="0">
                  <c:v>Normativa DS Nº 38/11  Horario Diurno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cat>
          <c:val>
            <c:numRef>
              <c:f>LLIMPO!$I$6:$I$47</c:f>
              <c:numCache>
                <c:formatCode>General</c:formatCode>
                <c:ptCount val="20"/>
                <c:pt idx="0">
                  <c:v>60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54</c:v>
                </c:pt>
                <c:pt idx="5">
                  <c:v>53</c:v>
                </c:pt>
                <c:pt idx="6">
                  <c:v>52</c:v>
                </c:pt>
                <c:pt idx="7">
                  <c:v>53</c:v>
                </c:pt>
                <c:pt idx="8">
                  <c:v>50</c:v>
                </c:pt>
                <c:pt idx="9">
                  <c:v>61</c:v>
                </c:pt>
                <c:pt idx="10">
                  <c:v>61</c:v>
                </c:pt>
                <c:pt idx="11">
                  <c:v>49</c:v>
                </c:pt>
                <c:pt idx="12">
                  <c:v>49</c:v>
                </c:pt>
                <c:pt idx="13">
                  <c:v>53</c:v>
                </c:pt>
                <c:pt idx="14">
                  <c:v>51</c:v>
                </c:pt>
                <c:pt idx="15">
                  <c:v>54</c:v>
                </c:pt>
                <c:pt idx="16">
                  <c:v>57</c:v>
                </c:pt>
                <c:pt idx="17">
                  <c:v>57</c:v>
                </c:pt>
                <c:pt idx="18">
                  <c:v>58</c:v>
                </c:pt>
                <c:pt idx="19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DF-4114-BBCF-91E590EF3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4911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LLIMPO!$B$5</c:f>
              <c:strCache>
                <c:ptCount val="1"/>
                <c:pt idx="0">
                  <c:v>Turno Diurno Día Hábil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xVal>
          <c:yVal>
            <c:numRef>
              <c:f>LLIMPO!$B$6:$B$47</c:f>
              <c:numCache>
                <c:formatCode>0</c:formatCode>
                <c:ptCount val="20"/>
                <c:pt idx="0">
                  <c:v>38</c:v>
                </c:pt>
                <c:pt idx="1">
                  <c:v>50</c:v>
                </c:pt>
                <c:pt idx="2">
                  <c:v>53</c:v>
                </c:pt>
                <c:pt idx="3">
                  <c:v>52</c:v>
                </c:pt>
                <c:pt idx="4">
                  <c:v>41</c:v>
                </c:pt>
                <c:pt idx="5">
                  <c:v>44</c:v>
                </c:pt>
                <c:pt idx="6">
                  <c:v>43</c:v>
                </c:pt>
                <c:pt idx="7">
                  <c:v>44</c:v>
                </c:pt>
                <c:pt idx="8">
                  <c:v>41</c:v>
                </c:pt>
                <c:pt idx="9">
                  <c:v>53</c:v>
                </c:pt>
                <c:pt idx="10">
                  <c:v>53</c:v>
                </c:pt>
                <c:pt idx="11">
                  <c:v>39</c:v>
                </c:pt>
                <c:pt idx="12">
                  <c:v>40</c:v>
                </c:pt>
                <c:pt idx="13">
                  <c:v>43</c:v>
                </c:pt>
                <c:pt idx="14">
                  <c:v>43</c:v>
                </c:pt>
                <c:pt idx="15">
                  <c:v>45</c:v>
                </c:pt>
                <c:pt idx="16">
                  <c:v>47</c:v>
                </c:pt>
                <c:pt idx="17">
                  <c:v>47</c:v>
                </c:pt>
                <c:pt idx="18">
                  <c:v>48</c:v>
                </c:pt>
                <c:pt idx="19">
                  <c:v>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DDF-4114-BBCF-91E590EF3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4911"/>
        <c:axId val="1"/>
      </c:scatterChart>
      <c:catAx>
        <c:axId val="4121249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1.237948704687776E-3"/>
              <c:y val="0.3930377880847085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24911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0.10570506272922782"/>
          <c:y val="0.90344371337144502"/>
          <c:w val="0.82763964849221439"/>
          <c:h val="9.316276561320247E-2"/>
        </c:manualLayout>
      </c:layout>
      <c:overlay val="0"/>
      <c:txPr>
        <a:bodyPr/>
        <a:lstStyle/>
        <a:p>
          <a:pPr>
            <a:defRPr lang="es-CL" sz="755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Habil - Nocturno</a:t>
            </a:r>
          </a:p>
        </c:rich>
      </c:tx>
      <c:layout>
        <c:manualLayout>
          <c:xMode val="edge"/>
          <c:yMode val="edge"/>
          <c:x val="0.20767928761380075"/>
          <c:y val="3.28767123287671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57084448602341"/>
          <c:y val="0.16279441266781086"/>
          <c:w val="0.86911142886846382"/>
          <c:h val="0.50282702333441198"/>
        </c:manualLayout>
      </c:layout>
      <c:lineChart>
        <c:grouping val="standard"/>
        <c:varyColors val="0"/>
        <c:ser>
          <c:idx val="2"/>
          <c:order val="1"/>
          <c:tx>
            <c:strRef>
              <c:f>LLIMPO!$H$5</c:f>
              <c:strCache>
                <c:ptCount val="1"/>
                <c:pt idx="0">
                  <c:v>Normativa DS Nº 38/11 Horario Nocturno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cat>
          <c:val>
            <c:numRef>
              <c:f>LLIMPO!$H$6:$H$47</c:f>
              <c:numCache>
                <c:formatCode>General</c:formatCode>
                <c:ptCount val="20"/>
                <c:pt idx="0">
                  <c:v>45</c:v>
                </c:pt>
                <c:pt idx="1">
                  <c:v>45</c:v>
                </c:pt>
                <c:pt idx="2">
                  <c:v>50</c:v>
                </c:pt>
                <c:pt idx="3">
                  <c:v>50</c:v>
                </c:pt>
                <c:pt idx="4">
                  <c:v>45</c:v>
                </c:pt>
                <c:pt idx="5">
                  <c:v>50</c:v>
                </c:pt>
                <c:pt idx="6">
                  <c:v>48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47</c:v>
                </c:pt>
                <c:pt idx="11">
                  <c:v>50</c:v>
                </c:pt>
                <c:pt idx="12">
                  <c:v>48</c:v>
                </c:pt>
                <c:pt idx="13">
                  <c:v>43</c:v>
                </c:pt>
                <c:pt idx="14">
                  <c:v>50</c:v>
                </c:pt>
                <c:pt idx="15">
                  <c:v>42</c:v>
                </c:pt>
                <c:pt idx="16">
                  <c:v>50</c:v>
                </c:pt>
                <c:pt idx="17">
                  <c:v>47</c:v>
                </c:pt>
                <c:pt idx="18">
                  <c:v>50</c:v>
                </c:pt>
                <c:pt idx="19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F8-43E0-9530-7378297E2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5759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LLIMPO!$C$5</c:f>
              <c:strCache>
                <c:ptCount val="1"/>
                <c:pt idx="0">
                  <c:v>Turno Nocturno Día Hábil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xVal>
          <c:yVal>
            <c:numRef>
              <c:f>LLIMPO!$C$6:$C$47</c:f>
              <c:numCache>
                <c:formatCode>0</c:formatCode>
                <c:ptCount val="20"/>
                <c:pt idx="0">
                  <c:v>42</c:v>
                </c:pt>
                <c:pt idx="1">
                  <c:v>35</c:v>
                </c:pt>
                <c:pt idx="2">
                  <c:v>33</c:v>
                </c:pt>
                <c:pt idx="3">
                  <c:v>39</c:v>
                </c:pt>
                <c:pt idx="4">
                  <c:v>35</c:v>
                </c:pt>
                <c:pt idx="5">
                  <c:v>45</c:v>
                </c:pt>
                <c:pt idx="6">
                  <c:v>39</c:v>
                </c:pt>
                <c:pt idx="7">
                  <c:v>42</c:v>
                </c:pt>
                <c:pt idx="8">
                  <c:v>41</c:v>
                </c:pt>
                <c:pt idx="9">
                  <c:v>49</c:v>
                </c:pt>
                <c:pt idx="10">
                  <c:v>37</c:v>
                </c:pt>
                <c:pt idx="11">
                  <c:v>43</c:v>
                </c:pt>
                <c:pt idx="12">
                  <c:v>41</c:v>
                </c:pt>
                <c:pt idx="13">
                  <c:v>42</c:v>
                </c:pt>
                <c:pt idx="14">
                  <c:v>41</c:v>
                </c:pt>
                <c:pt idx="15">
                  <c:v>33</c:v>
                </c:pt>
                <c:pt idx="16">
                  <c:v>44</c:v>
                </c:pt>
                <c:pt idx="17">
                  <c:v>39</c:v>
                </c:pt>
                <c:pt idx="18">
                  <c:v>49</c:v>
                </c:pt>
                <c:pt idx="19">
                  <c:v>41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0F8-43E0-9530-7378297E2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5759"/>
        <c:axId val="1"/>
      </c:scatterChart>
      <c:catAx>
        <c:axId val="4121157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56450369448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5759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0.1033337664475109"/>
          <c:y val="0.90308819616725999"/>
          <c:w val="0.88786535346448037"/>
          <c:h val="8.2549311473052223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Festivo - Diurno</a:t>
            </a:r>
          </a:p>
        </c:rich>
      </c:tx>
      <c:layout>
        <c:manualLayout>
          <c:xMode val="edge"/>
          <c:yMode val="edge"/>
          <c:x val="0.18906383809461835"/>
          <c:y val="1.851413201448992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43271358095945"/>
          <c:y val="0.13606414688539734"/>
          <c:w val="0.86911142886846382"/>
          <c:h val="0.53111946707853097"/>
        </c:manualLayout>
      </c:layout>
      <c:lineChart>
        <c:grouping val="standard"/>
        <c:varyColors val="0"/>
        <c:ser>
          <c:idx val="2"/>
          <c:order val="1"/>
          <c:tx>
            <c:strRef>
              <c:f>LLIMPO!$K$5</c:f>
              <c:strCache>
                <c:ptCount val="1"/>
                <c:pt idx="0">
                  <c:v>Normativa DS Nº 38/11  Horario Diurno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cat>
          <c:val>
            <c:numRef>
              <c:f>LLIMPO!$K$6:$K$47</c:f>
              <c:numCache>
                <c:formatCode>General</c:formatCode>
                <c:ptCount val="20"/>
                <c:pt idx="0">
                  <c:v>60</c:v>
                </c:pt>
                <c:pt idx="1">
                  <c:v>57</c:v>
                </c:pt>
                <c:pt idx="2">
                  <c:v>49</c:v>
                </c:pt>
                <c:pt idx="3">
                  <c:v>65</c:v>
                </c:pt>
                <c:pt idx="4">
                  <c:v>49</c:v>
                </c:pt>
                <c:pt idx="5">
                  <c:v>53</c:v>
                </c:pt>
                <c:pt idx="6">
                  <c:v>52</c:v>
                </c:pt>
                <c:pt idx="7">
                  <c:v>59</c:v>
                </c:pt>
                <c:pt idx="8">
                  <c:v>52</c:v>
                </c:pt>
                <c:pt idx="9">
                  <c:v>60</c:v>
                </c:pt>
                <c:pt idx="10">
                  <c:v>56</c:v>
                </c:pt>
                <c:pt idx="11">
                  <c:v>50</c:v>
                </c:pt>
                <c:pt idx="12">
                  <c:v>48</c:v>
                </c:pt>
                <c:pt idx="13">
                  <c:v>51</c:v>
                </c:pt>
                <c:pt idx="14">
                  <c:v>52</c:v>
                </c:pt>
                <c:pt idx="15">
                  <c:v>51</c:v>
                </c:pt>
                <c:pt idx="16">
                  <c:v>52</c:v>
                </c:pt>
                <c:pt idx="17">
                  <c:v>50</c:v>
                </c:pt>
                <c:pt idx="18">
                  <c:v>57</c:v>
                </c:pt>
                <c:pt idx="1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D5-413C-A1DD-7B42C2C01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7007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LLIMPO!$D$5</c:f>
              <c:strCache>
                <c:ptCount val="1"/>
                <c:pt idx="0">
                  <c:v>Turno Diurno Día Festivo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xVal>
          <c:yVal>
            <c:numRef>
              <c:f>LLIMPO!$D$6:$D$47</c:f>
              <c:numCache>
                <c:formatCode>0</c:formatCode>
                <c:ptCount val="20"/>
                <c:pt idx="0">
                  <c:v>45</c:v>
                </c:pt>
                <c:pt idx="1">
                  <c:v>37</c:v>
                </c:pt>
                <c:pt idx="2">
                  <c:v>39</c:v>
                </c:pt>
                <c:pt idx="3">
                  <c:v>49</c:v>
                </c:pt>
                <c:pt idx="4">
                  <c:v>39</c:v>
                </c:pt>
                <c:pt idx="5">
                  <c:v>43</c:v>
                </c:pt>
                <c:pt idx="6">
                  <c:v>43</c:v>
                </c:pt>
                <c:pt idx="7">
                  <c:v>51</c:v>
                </c:pt>
                <c:pt idx="8">
                  <c:v>42</c:v>
                </c:pt>
                <c:pt idx="9">
                  <c:v>52</c:v>
                </c:pt>
                <c:pt idx="10">
                  <c:v>53</c:v>
                </c:pt>
                <c:pt idx="11">
                  <c:v>40</c:v>
                </c:pt>
                <c:pt idx="12">
                  <c:v>39</c:v>
                </c:pt>
                <c:pt idx="13">
                  <c:v>34</c:v>
                </c:pt>
                <c:pt idx="14">
                  <c:v>42</c:v>
                </c:pt>
                <c:pt idx="15">
                  <c:v>43</c:v>
                </c:pt>
                <c:pt idx="16">
                  <c:v>42</c:v>
                </c:pt>
                <c:pt idx="17">
                  <c:v>41</c:v>
                </c:pt>
                <c:pt idx="18">
                  <c:v>48</c:v>
                </c:pt>
                <c:pt idx="19">
                  <c:v>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AD5-413C-A1DD-7B42C2C01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7007"/>
        <c:axId val="1"/>
      </c:scatterChart>
      <c:catAx>
        <c:axId val="41211700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365675364959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7007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9.4618511529034069E-2"/>
          <c:y val="0.89340824132520624"/>
          <c:w val="0.86765805513980176"/>
          <c:h val="9.2572106172678859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Festivo - Nocturno</a:t>
            </a:r>
          </a:p>
        </c:rich>
      </c:tx>
      <c:layout>
        <c:manualLayout>
          <c:xMode val="edge"/>
          <c:yMode val="edge"/>
          <c:x val="0.18906380907684553"/>
          <c:y val="1.851403189985867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306738490149465"/>
          <c:y val="0.15439595256825711"/>
          <c:w val="0.86911142886846382"/>
          <c:h val="0.47245762592063789"/>
        </c:manualLayout>
      </c:layout>
      <c:lineChart>
        <c:grouping val="standard"/>
        <c:varyColors val="0"/>
        <c:ser>
          <c:idx val="2"/>
          <c:order val="1"/>
          <c:tx>
            <c:strRef>
              <c:f>LLIMPO!$J$5</c:f>
              <c:strCache>
                <c:ptCount val="1"/>
                <c:pt idx="0">
                  <c:v>Normativa DS Nº 38/11 Horario Nocturno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cat>
          <c:val>
            <c:numRef>
              <c:f>LLIMPO!$J$6:$J$47</c:f>
              <c:numCache>
                <c:formatCode>General</c:formatCode>
                <c:ptCount val="20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45</c:v>
                </c:pt>
                <c:pt idx="5">
                  <c:v>50</c:v>
                </c:pt>
                <c:pt idx="6">
                  <c:v>48</c:v>
                </c:pt>
                <c:pt idx="7">
                  <c:v>46</c:v>
                </c:pt>
                <c:pt idx="8">
                  <c:v>41</c:v>
                </c:pt>
                <c:pt idx="9">
                  <c:v>48</c:v>
                </c:pt>
                <c:pt idx="10">
                  <c:v>39</c:v>
                </c:pt>
                <c:pt idx="11">
                  <c:v>50</c:v>
                </c:pt>
                <c:pt idx="12">
                  <c:v>48</c:v>
                </c:pt>
                <c:pt idx="13">
                  <c:v>41</c:v>
                </c:pt>
                <c:pt idx="14">
                  <c:v>48</c:v>
                </c:pt>
                <c:pt idx="15">
                  <c:v>39</c:v>
                </c:pt>
                <c:pt idx="16">
                  <c:v>47</c:v>
                </c:pt>
                <c:pt idx="17">
                  <c:v>48</c:v>
                </c:pt>
                <c:pt idx="18">
                  <c:v>50</c:v>
                </c:pt>
                <c:pt idx="19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8F-41AD-BF22-8C0C0AEA8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9503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LLIMPO!$E$5</c:f>
              <c:strCache>
                <c:ptCount val="1"/>
                <c:pt idx="0">
                  <c:v>Turno Nocturno Día Festivo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LLIMPO!$A$6:$A$47</c:f>
              <c:strCache>
                <c:ptCount val="20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  <c:pt idx="19">
                  <c:v>2do  Sem 2025</c:v>
                </c:pt>
              </c:strCache>
            </c:strRef>
          </c:xVal>
          <c:yVal>
            <c:numRef>
              <c:f>LLIMPO!$E$6:$E$47</c:f>
              <c:numCache>
                <c:formatCode>0</c:formatCode>
                <c:ptCount val="20"/>
                <c:pt idx="0">
                  <c:v>31</c:v>
                </c:pt>
                <c:pt idx="1">
                  <c:v>28</c:v>
                </c:pt>
                <c:pt idx="2">
                  <c:v>43</c:v>
                </c:pt>
                <c:pt idx="3">
                  <c:v>35</c:v>
                </c:pt>
                <c:pt idx="4">
                  <c:v>36</c:v>
                </c:pt>
                <c:pt idx="5">
                  <c:v>42</c:v>
                </c:pt>
                <c:pt idx="6">
                  <c:v>38</c:v>
                </c:pt>
                <c:pt idx="7">
                  <c:v>37</c:v>
                </c:pt>
                <c:pt idx="8">
                  <c:v>32</c:v>
                </c:pt>
                <c:pt idx="9">
                  <c:v>38</c:v>
                </c:pt>
                <c:pt idx="10">
                  <c:v>31</c:v>
                </c:pt>
                <c:pt idx="11">
                  <c:v>40</c:v>
                </c:pt>
                <c:pt idx="12">
                  <c:v>39</c:v>
                </c:pt>
                <c:pt idx="13">
                  <c:v>32</c:v>
                </c:pt>
                <c:pt idx="14">
                  <c:v>39</c:v>
                </c:pt>
                <c:pt idx="15">
                  <c:v>31</c:v>
                </c:pt>
                <c:pt idx="16">
                  <c:v>37</c:v>
                </c:pt>
                <c:pt idx="17">
                  <c:v>38</c:v>
                </c:pt>
                <c:pt idx="18">
                  <c:v>44</c:v>
                </c:pt>
                <c:pt idx="19">
                  <c:v>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8F-41AD-BF22-8C0C0AEA8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9503"/>
        <c:axId val="1"/>
      </c:scatterChart>
      <c:catAx>
        <c:axId val="41211950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48419113174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9503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8.3869739792459722E-2"/>
          <c:y val="0.89570678665166859"/>
          <c:w val="0.87860944534251106"/>
          <c:h val="8.993048945804849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0844" y="3264725"/>
            <a:ext cx="10370311" cy="1694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5732" y="87548"/>
            <a:ext cx="11566267" cy="11089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92100"/>
            <a:ext cx="1035812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98726" y="6523049"/>
            <a:ext cx="850011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5229225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</a:t>
            </a:r>
            <a:r>
              <a:rPr sz="6000" b="0" spc="-95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Ruido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Chillepín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1672E03-A534-9778-0975-3EAA4BF6701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C1C133B-FC29-46D9-BC2E-851BA2EB9068}"/>
              </a:ext>
            </a:extLst>
          </p:cNvPr>
          <p:cNvSpPr txBox="1"/>
          <p:nvPr/>
        </p:nvSpPr>
        <p:spPr>
          <a:xfrm>
            <a:off x="599090" y="6016116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E4CA6B5-4102-3C87-3106-9375A9710C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2">
            <a:extLst>
              <a:ext uri="{FF2B5EF4-FFF2-40B4-BE49-F238E27FC236}">
                <a16:creationId xmlns:a16="http://schemas.microsoft.com/office/drawing/2014/main" id="{9882C6F4-4D2D-4FEF-B374-DBB199B468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4047062"/>
              </p:ext>
            </p:extLst>
          </p:nvPr>
        </p:nvGraphicFramePr>
        <p:xfrm>
          <a:off x="599090" y="1209819"/>
          <a:ext cx="10972799" cy="4598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193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DC8E379-A569-4671-A4F7-E4610E422E47}"/>
              </a:ext>
            </a:extLst>
          </p:cNvPr>
          <p:cNvSpPr txBox="1"/>
          <p:nvPr/>
        </p:nvSpPr>
        <p:spPr>
          <a:xfrm>
            <a:off x="533400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46E639B-3CD8-ECAC-B1A1-2ADB53BA7AD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2">
            <a:extLst>
              <a:ext uri="{FF2B5EF4-FFF2-40B4-BE49-F238E27FC236}">
                <a16:creationId xmlns:a16="http://schemas.microsoft.com/office/drawing/2014/main" id="{C13BCCC2-381E-4426-A515-21A9E1557B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502305"/>
              </p:ext>
            </p:extLst>
          </p:nvPr>
        </p:nvGraphicFramePr>
        <p:xfrm>
          <a:off x="533400" y="119888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955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30C43A9-74B3-4316-B893-BDD6DD9864F3}"/>
              </a:ext>
            </a:extLst>
          </p:cNvPr>
          <p:cNvSpPr txBox="1"/>
          <p:nvPr/>
        </p:nvSpPr>
        <p:spPr>
          <a:xfrm>
            <a:off x="572814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6EED08E-5B5C-38BD-FBA4-99C2A4E2CF5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8" name="Chart 12">
            <a:extLst>
              <a:ext uri="{FF2B5EF4-FFF2-40B4-BE49-F238E27FC236}">
                <a16:creationId xmlns:a16="http://schemas.microsoft.com/office/drawing/2014/main" id="{F73A0CB1-32B1-446F-985D-05F4F4CF80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7418835"/>
              </p:ext>
            </p:extLst>
          </p:nvPr>
        </p:nvGraphicFramePr>
        <p:xfrm>
          <a:off x="505758" y="1214120"/>
          <a:ext cx="10954512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9315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A76B63E-AF1F-4A1B-9F8F-AD2CFD687FFB}"/>
              </a:ext>
            </a:extLst>
          </p:cNvPr>
          <p:cNvSpPr txBox="1"/>
          <p:nvPr/>
        </p:nvSpPr>
        <p:spPr>
          <a:xfrm>
            <a:off x="509752" y="5943600"/>
            <a:ext cx="51816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3199361-F3A4-ADD7-17A8-9EC1785E24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8" name="Chart 13">
            <a:extLst>
              <a:ext uri="{FF2B5EF4-FFF2-40B4-BE49-F238E27FC236}">
                <a16:creationId xmlns:a16="http://schemas.microsoft.com/office/drawing/2014/main" id="{1C2E0C89-B04B-498C-8504-9AE99FC57C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1845951"/>
              </p:ext>
            </p:extLst>
          </p:nvPr>
        </p:nvGraphicFramePr>
        <p:xfrm>
          <a:off x="537972" y="1194308"/>
          <a:ext cx="11116055" cy="455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68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B2B030-B31D-47B4-B590-4C40D65349C6}"/>
              </a:ext>
            </a:extLst>
          </p:cNvPr>
          <p:cNvSpPr txBox="1"/>
          <p:nvPr/>
        </p:nvSpPr>
        <p:spPr>
          <a:xfrm>
            <a:off x="533400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040F931-3506-C26B-8ECE-AD80C24487F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4">
            <a:extLst>
              <a:ext uri="{FF2B5EF4-FFF2-40B4-BE49-F238E27FC236}">
                <a16:creationId xmlns:a16="http://schemas.microsoft.com/office/drawing/2014/main" id="{9BC7A917-3CB2-48CD-83D8-5233AA68C1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951055"/>
              </p:ext>
            </p:extLst>
          </p:nvPr>
        </p:nvGraphicFramePr>
        <p:xfrm>
          <a:off x="551688" y="1143000"/>
          <a:ext cx="1102703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694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5229225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</a:t>
            </a:r>
            <a:r>
              <a:rPr sz="6000" b="0" spc="-95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Ruido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Llimpo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809F2D-32E4-0369-8121-32FA7358E64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544485-89DE-4769-87E0-8EE391D28A97}"/>
              </a:ext>
            </a:extLst>
          </p:cNvPr>
          <p:cNvSpPr txBox="1"/>
          <p:nvPr/>
        </p:nvSpPr>
        <p:spPr>
          <a:xfrm>
            <a:off x="609599" y="5954486"/>
            <a:ext cx="52578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D9CED6-4732-7633-B1AE-48E6011A304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2">
            <a:extLst>
              <a:ext uri="{FF2B5EF4-FFF2-40B4-BE49-F238E27FC236}">
                <a16:creationId xmlns:a16="http://schemas.microsoft.com/office/drawing/2014/main" id="{371EF8D8-FF7F-4BFA-A0AC-A7BED85261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0950932"/>
              </p:ext>
            </p:extLst>
          </p:nvPr>
        </p:nvGraphicFramePr>
        <p:xfrm>
          <a:off x="609599" y="1137557"/>
          <a:ext cx="10972800" cy="4582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87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DD4505-FAE6-4437-BD4E-B851671FBDB1}"/>
              </a:ext>
            </a:extLst>
          </p:cNvPr>
          <p:cNvSpPr txBox="1"/>
          <p:nvPr/>
        </p:nvSpPr>
        <p:spPr>
          <a:xfrm>
            <a:off x="609601" y="6012799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0672013-85BC-8FA5-0602-1BBBD1CE6B3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2">
            <a:extLst>
              <a:ext uri="{FF2B5EF4-FFF2-40B4-BE49-F238E27FC236}">
                <a16:creationId xmlns:a16="http://schemas.microsoft.com/office/drawing/2014/main" id="{64526214-CAED-4C1E-9DA2-28E2326A01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124915"/>
              </p:ext>
            </p:extLst>
          </p:nvPr>
        </p:nvGraphicFramePr>
        <p:xfrm>
          <a:off x="609601" y="1193926"/>
          <a:ext cx="10972800" cy="462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547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A3CDB1-2704-45D8-8415-6138B67EA362}"/>
              </a:ext>
            </a:extLst>
          </p:cNvPr>
          <p:cNvSpPr txBox="1"/>
          <p:nvPr/>
        </p:nvSpPr>
        <p:spPr>
          <a:xfrm>
            <a:off x="591207" y="5896303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38C872-0D7B-F08E-A05D-16F09A09466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6" name="Chart 12">
            <a:extLst>
              <a:ext uri="{FF2B5EF4-FFF2-40B4-BE49-F238E27FC236}">
                <a16:creationId xmlns:a16="http://schemas.microsoft.com/office/drawing/2014/main" id="{07AB8CC3-A3E9-4EFD-82E1-25870CAEB1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751709"/>
              </p:ext>
            </p:extLst>
          </p:nvPr>
        </p:nvGraphicFramePr>
        <p:xfrm>
          <a:off x="723900" y="1201139"/>
          <a:ext cx="10744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340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484</Words>
  <Application>Microsoft Office PowerPoint</Application>
  <PresentationFormat>Panorámica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 Agua Subterránea</dc:title>
  <dc:creator>Constanza Gonzalez Bravo</dc:creator>
  <cp:lastModifiedBy>Juan José Subercaseaux</cp:lastModifiedBy>
  <cp:revision>35</cp:revision>
  <dcterms:created xsi:type="dcterms:W3CDTF">2020-10-13T19:09:47Z</dcterms:created>
  <dcterms:modified xsi:type="dcterms:W3CDTF">2026-04-10T01:57:11Z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2020-05-26T00:00:00Z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2020-10-13T00:00:00Z</vt:filetime>
  </property>
</Properties>
</file>