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256" r:id="rId5"/>
    <p:sldId id="298" r:id="rId6"/>
    <p:sldId id="301" r:id="rId7"/>
    <p:sldId id="299" r:id="rId8"/>
    <p:sldId id="300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262" r:id="rId17"/>
    <p:sldId id="305" r:id="rId18"/>
    <p:sldId id="306" r:id="rId19"/>
    <p:sldId id="302" r:id="rId20"/>
    <p:sldId id="303" r:id="rId21"/>
    <p:sldId id="304" r:id="rId22"/>
    <p:sldId id="268" r:id="rId23"/>
    <p:sldId id="307" r:id="rId24"/>
    <p:sldId id="308" r:id="rId25"/>
    <p:sldId id="309" r:id="rId26"/>
    <p:sldId id="333" r:id="rId27"/>
    <p:sldId id="311" r:id="rId28"/>
    <p:sldId id="274" r:id="rId29"/>
    <p:sldId id="312" r:id="rId30"/>
    <p:sldId id="313" r:id="rId31"/>
    <p:sldId id="314" r:id="rId32"/>
    <p:sldId id="315" r:id="rId33"/>
    <p:sldId id="316" r:id="rId34"/>
    <p:sldId id="280" r:id="rId35"/>
    <p:sldId id="317" r:id="rId36"/>
    <p:sldId id="318" r:id="rId37"/>
    <p:sldId id="319" r:id="rId38"/>
    <p:sldId id="320" r:id="rId39"/>
    <p:sldId id="321" r:id="rId40"/>
    <p:sldId id="286" r:id="rId41"/>
    <p:sldId id="322" r:id="rId42"/>
    <p:sldId id="323" r:id="rId43"/>
    <p:sldId id="324" r:id="rId44"/>
    <p:sldId id="325" r:id="rId45"/>
    <p:sldId id="326" r:id="rId46"/>
    <p:sldId id="292" r:id="rId47"/>
    <p:sldId id="327" r:id="rId48"/>
    <p:sldId id="328" r:id="rId49"/>
    <p:sldId id="329" r:id="rId50"/>
    <p:sldId id="330" r:id="rId51"/>
    <p:sldId id="331" r:id="rId52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760F2-D588-4AFC-9833-4240A1D61642}" v="2" dt="2026-04-09T21:21:25.7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José Subercaseaux" userId="7eb5c920-aee9-4bcc-9c01-7137a69220ff" providerId="ADAL" clId="{590294A8-72F1-446B-95ED-15F5C4A6FC34}"/>
    <pc:docChg chg="undo redo custSel modSld">
      <pc:chgData name="Juan José Subercaseaux" userId="7eb5c920-aee9-4bcc-9c01-7137a69220ff" providerId="ADAL" clId="{590294A8-72F1-446B-95ED-15F5C4A6FC34}" dt="2026-04-10T02:42:51.797" v="447" actId="1036"/>
      <pc:docMkLst>
        <pc:docMk/>
      </pc:docMkLst>
      <pc:sldChg chg="delSp mod">
        <pc:chgData name="Juan José Subercaseaux" userId="7eb5c920-aee9-4bcc-9c01-7137a69220ff" providerId="ADAL" clId="{590294A8-72F1-446B-95ED-15F5C4A6FC34}" dt="2026-04-10T02:10:38.480" v="106" actId="478"/>
        <pc:sldMkLst>
          <pc:docMk/>
          <pc:sldMk cId="0" sldId="256"/>
        </pc:sldMkLst>
        <pc:picChg chg="del">
          <ac:chgData name="Juan José Subercaseaux" userId="7eb5c920-aee9-4bcc-9c01-7137a69220ff" providerId="ADAL" clId="{590294A8-72F1-446B-95ED-15F5C4A6FC34}" dt="2026-04-10T02:10:38.480" v="106" actId="478"/>
          <ac:picMkLst>
            <pc:docMk/>
            <pc:sldMk cId="0" sldId="256"/>
            <ac:picMk id="5" creationId="{9923B4C6-35F3-5DC8-13B3-F8C5E62D91D8}"/>
          </ac:picMkLst>
        </pc:picChg>
      </pc:sldChg>
      <pc:sldChg chg="addSp delSp mod">
        <pc:chgData name="Juan José Subercaseaux" userId="7eb5c920-aee9-4bcc-9c01-7137a69220ff" providerId="ADAL" clId="{590294A8-72F1-446B-95ED-15F5C4A6FC34}" dt="2026-04-10T02:12:12.640" v="120" actId="478"/>
        <pc:sldMkLst>
          <pc:docMk/>
          <pc:sldMk cId="0" sldId="262"/>
        </pc:sldMkLst>
        <pc:picChg chg="add del">
          <ac:chgData name="Juan José Subercaseaux" userId="7eb5c920-aee9-4bcc-9c01-7137a69220ff" providerId="ADAL" clId="{590294A8-72F1-446B-95ED-15F5C4A6FC34}" dt="2026-04-10T02:12:12.640" v="120" actId="478"/>
          <ac:picMkLst>
            <pc:docMk/>
            <pc:sldMk cId="0" sldId="262"/>
            <ac:picMk id="3" creationId="{98E1AC4C-899E-36AA-8998-993D19074847}"/>
          </ac:picMkLst>
        </pc:picChg>
      </pc:sldChg>
      <pc:sldChg chg="delSp mod">
        <pc:chgData name="Juan José Subercaseaux" userId="7eb5c920-aee9-4bcc-9c01-7137a69220ff" providerId="ADAL" clId="{590294A8-72F1-446B-95ED-15F5C4A6FC34}" dt="2026-04-10T02:12:33.550" v="126" actId="478"/>
        <pc:sldMkLst>
          <pc:docMk/>
          <pc:sldMk cId="0" sldId="268"/>
        </pc:sldMkLst>
        <pc:picChg chg="del">
          <ac:chgData name="Juan José Subercaseaux" userId="7eb5c920-aee9-4bcc-9c01-7137a69220ff" providerId="ADAL" clId="{590294A8-72F1-446B-95ED-15F5C4A6FC34}" dt="2026-04-10T02:12:33.550" v="126" actId="478"/>
          <ac:picMkLst>
            <pc:docMk/>
            <pc:sldMk cId="0" sldId="268"/>
            <ac:picMk id="3" creationId="{CBBA751E-37DF-3A10-510E-87B91A4BF6CB}"/>
          </ac:picMkLst>
        </pc:picChg>
      </pc:sldChg>
      <pc:sldChg chg="delSp mod">
        <pc:chgData name="Juan José Subercaseaux" userId="7eb5c920-aee9-4bcc-9c01-7137a69220ff" providerId="ADAL" clId="{590294A8-72F1-446B-95ED-15F5C4A6FC34}" dt="2026-04-10T02:12:59.587" v="134" actId="478"/>
        <pc:sldMkLst>
          <pc:docMk/>
          <pc:sldMk cId="0" sldId="274"/>
        </pc:sldMkLst>
        <pc:picChg chg="del">
          <ac:chgData name="Juan José Subercaseaux" userId="7eb5c920-aee9-4bcc-9c01-7137a69220ff" providerId="ADAL" clId="{590294A8-72F1-446B-95ED-15F5C4A6FC34}" dt="2026-04-10T02:12:59.587" v="134" actId="478"/>
          <ac:picMkLst>
            <pc:docMk/>
            <pc:sldMk cId="0" sldId="274"/>
            <ac:picMk id="3" creationId="{F66A3921-80E0-E14B-B62C-5312DDE6C3C8}"/>
          </ac:picMkLst>
        </pc:picChg>
      </pc:sldChg>
      <pc:sldChg chg="delSp mod">
        <pc:chgData name="Juan José Subercaseaux" userId="7eb5c920-aee9-4bcc-9c01-7137a69220ff" providerId="ADAL" clId="{590294A8-72F1-446B-95ED-15F5C4A6FC34}" dt="2026-04-10T02:13:14.590" v="140" actId="478"/>
        <pc:sldMkLst>
          <pc:docMk/>
          <pc:sldMk cId="0" sldId="280"/>
        </pc:sldMkLst>
        <pc:picChg chg="del">
          <ac:chgData name="Juan José Subercaseaux" userId="7eb5c920-aee9-4bcc-9c01-7137a69220ff" providerId="ADAL" clId="{590294A8-72F1-446B-95ED-15F5C4A6FC34}" dt="2026-04-10T02:13:14.590" v="140" actId="478"/>
          <ac:picMkLst>
            <pc:docMk/>
            <pc:sldMk cId="0" sldId="280"/>
            <ac:picMk id="3" creationId="{1FFE80EE-B75C-5F7F-FB03-A9EE13949B38}"/>
          </ac:picMkLst>
        </pc:picChg>
      </pc:sldChg>
      <pc:sldChg chg="delSp mod">
        <pc:chgData name="Juan José Subercaseaux" userId="7eb5c920-aee9-4bcc-9c01-7137a69220ff" providerId="ADAL" clId="{590294A8-72F1-446B-95ED-15F5C4A6FC34}" dt="2026-04-10T02:13:33.224" v="146" actId="478"/>
        <pc:sldMkLst>
          <pc:docMk/>
          <pc:sldMk cId="0" sldId="286"/>
        </pc:sldMkLst>
        <pc:picChg chg="del">
          <ac:chgData name="Juan José Subercaseaux" userId="7eb5c920-aee9-4bcc-9c01-7137a69220ff" providerId="ADAL" clId="{590294A8-72F1-446B-95ED-15F5C4A6FC34}" dt="2026-04-10T02:13:33.224" v="146" actId="478"/>
          <ac:picMkLst>
            <pc:docMk/>
            <pc:sldMk cId="0" sldId="286"/>
            <ac:picMk id="3" creationId="{C081FEF2-707D-6650-BA0A-A7A6DBCCB48B}"/>
          </ac:picMkLst>
        </pc:picChg>
      </pc:sldChg>
      <pc:sldChg chg="delSp mod">
        <pc:chgData name="Juan José Subercaseaux" userId="7eb5c920-aee9-4bcc-9c01-7137a69220ff" providerId="ADAL" clId="{590294A8-72F1-446B-95ED-15F5C4A6FC34}" dt="2026-04-10T02:14:02.910" v="153" actId="478"/>
        <pc:sldMkLst>
          <pc:docMk/>
          <pc:sldMk cId="0" sldId="292"/>
        </pc:sldMkLst>
        <pc:picChg chg="del">
          <ac:chgData name="Juan José Subercaseaux" userId="7eb5c920-aee9-4bcc-9c01-7137a69220ff" providerId="ADAL" clId="{590294A8-72F1-446B-95ED-15F5C4A6FC34}" dt="2026-04-10T02:14:02.910" v="153" actId="478"/>
          <ac:picMkLst>
            <pc:docMk/>
            <pc:sldMk cId="0" sldId="292"/>
            <ac:picMk id="3" creationId="{F729243A-6CCC-0B3C-3B7B-28871541E2D7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25:36.221" v="159" actId="1076"/>
        <pc:sldMkLst>
          <pc:docMk/>
          <pc:sldMk cId="1690007715" sldId="298"/>
        </pc:sldMkLst>
        <pc:graphicFrameChg chg="del">
          <ac:chgData name="Juan José Subercaseaux" userId="7eb5c920-aee9-4bcc-9c01-7137a69220ff" providerId="ADAL" clId="{590294A8-72F1-446B-95ED-15F5C4A6FC34}" dt="2026-04-10T02:25:27.864" v="157" actId="478"/>
          <ac:graphicFrameMkLst>
            <pc:docMk/>
            <pc:sldMk cId="1690007715" sldId="298"/>
            <ac:graphicFrameMk id="5" creationId="{835B6E3B-70CE-4299-B9DB-3211BE77FAAC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25:36.221" v="159" actId="1076"/>
          <ac:picMkLst>
            <pc:docMk/>
            <pc:sldMk cId="1690007715" sldId="298"/>
            <ac:picMk id="4" creationId="{947F2767-AFAA-C905-AAB7-991550DB7FB7}"/>
          </ac:picMkLst>
        </pc:picChg>
        <pc:picChg chg="del">
          <ac:chgData name="Juan José Subercaseaux" userId="7eb5c920-aee9-4bcc-9c01-7137a69220ff" providerId="ADAL" clId="{590294A8-72F1-446B-95ED-15F5C4A6FC34}" dt="2026-04-10T02:10:42.240" v="107" actId="478"/>
          <ac:picMkLst>
            <pc:docMk/>
            <pc:sldMk cId="1690007715" sldId="298"/>
            <ac:picMk id="4" creationId="{CE3D48B6-77B4-00A4-009E-D3E3E33C087B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26:16.137" v="165" actId="1076"/>
        <pc:sldMkLst>
          <pc:docMk/>
          <pc:sldMk cId="542834009" sldId="299"/>
        </pc:sldMkLst>
        <pc:graphicFrameChg chg="del">
          <ac:chgData name="Juan José Subercaseaux" userId="7eb5c920-aee9-4bcc-9c01-7137a69220ff" providerId="ADAL" clId="{590294A8-72F1-446B-95ED-15F5C4A6FC34}" dt="2026-04-10T02:26:08.805" v="163" actId="478"/>
          <ac:graphicFrameMkLst>
            <pc:docMk/>
            <pc:sldMk cId="542834009" sldId="299"/>
            <ac:graphicFrameMk id="5" creationId="{2374325C-C861-425A-9048-7A3345558296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0:47.258" v="109" actId="478"/>
          <ac:picMkLst>
            <pc:docMk/>
            <pc:sldMk cId="542834009" sldId="299"/>
            <ac:picMk id="4" creationId="{4BE86A50-D5B9-0E3F-F352-70324971FC6C}"/>
          </ac:picMkLst>
        </pc:picChg>
        <pc:picChg chg="add mod">
          <ac:chgData name="Juan José Subercaseaux" userId="7eb5c920-aee9-4bcc-9c01-7137a69220ff" providerId="ADAL" clId="{590294A8-72F1-446B-95ED-15F5C4A6FC34}" dt="2026-04-10T02:26:16.137" v="165" actId="1076"/>
          <ac:picMkLst>
            <pc:docMk/>
            <pc:sldMk cId="542834009" sldId="299"/>
            <ac:picMk id="4" creationId="{9CF940E4-EC8D-A28D-6B17-2217D1424904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26:33.114" v="168" actId="1076"/>
        <pc:sldMkLst>
          <pc:docMk/>
          <pc:sldMk cId="2657684017" sldId="300"/>
        </pc:sldMkLst>
        <pc:graphicFrameChg chg="del">
          <ac:chgData name="Juan José Subercaseaux" userId="7eb5c920-aee9-4bcc-9c01-7137a69220ff" providerId="ADAL" clId="{590294A8-72F1-446B-95ED-15F5C4A6FC34}" dt="2026-04-10T02:26:27.899" v="166" actId="478"/>
          <ac:graphicFrameMkLst>
            <pc:docMk/>
            <pc:sldMk cId="2657684017" sldId="300"/>
            <ac:graphicFrameMk id="5" creationId="{79BD295E-82B9-4E98-A69B-237A300DCBC3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0:49.707" v="110" actId="478"/>
          <ac:picMkLst>
            <pc:docMk/>
            <pc:sldMk cId="2657684017" sldId="300"/>
            <ac:picMk id="3" creationId="{79041F05-FFA8-09CE-1C0D-9623B9797936}"/>
          </ac:picMkLst>
        </pc:picChg>
        <pc:picChg chg="add mod">
          <ac:chgData name="Juan José Subercaseaux" userId="7eb5c920-aee9-4bcc-9c01-7137a69220ff" providerId="ADAL" clId="{590294A8-72F1-446B-95ED-15F5C4A6FC34}" dt="2026-04-10T02:26:33.114" v="168" actId="1076"/>
          <ac:picMkLst>
            <pc:docMk/>
            <pc:sldMk cId="2657684017" sldId="300"/>
            <ac:picMk id="4" creationId="{52DC60AF-94F8-70F1-442A-D21437950351}"/>
          </ac:picMkLst>
        </pc:picChg>
        <pc:picChg chg="add del mod">
          <ac:chgData name="Juan José Subercaseaux" userId="7eb5c920-aee9-4bcc-9c01-7137a69220ff" providerId="ADAL" clId="{590294A8-72F1-446B-95ED-15F5C4A6FC34}" dt="2026-04-09T21:09:02.490" v="2" actId="478"/>
          <ac:picMkLst>
            <pc:docMk/>
            <pc:sldMk cId="2657684017" sldId="300"/>
            <ac:picMk id="6" creationId="{C9D0711D-B864-D455-3D52-570C03374600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25:59.186" v="162" actId="1076"/>
        <pc:sldMkLst>
          <pc:docMk/>
          <pc:sldMk cId="214859822" sldId="301"/>
        </pc:sldMkLst>
        <pc:graphicFrameChg chg="del">
          <ac:chgData name="Juan José Subercaseaux" userId="7eb5c920-aee9-4bcc-9c01-7137a69220ff" providerId="ADAL" clId="{590294A8-72F1-446B-95ED-15F5C4A6FC34}" dt="2026-04-10T02:25:51.744" v="160" actId="478"/>
          <ac:graphicFrameMkLst>
            <pc:docMk/>
            <pc:sldMk cId="214859822" sldId="301"/>
            <ac:graphicFrameMk id="5" creationId="{6EEB0453-4780-48EF-8BA9-13D5198A5A16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25:59.186" v="162" actId="1076"/>
          <ac:picMkLst>
            <pc:docMk/>
            <pc:sldMk cId="214859822" sldId="301"/>
            <ac:picMk id="4" creationId="{52B29D2C-4804-60EA-5561-0AD7764DC8EE}"/>
          </ac:picMkLst>
        </pc:picChg>
        <pc:picChg chg="del">
          <ac:chgData name="Juan José Subercaseaux" userId="7eb5c920-aee9-4bcc-9c01-7137a69220ff" providerId="ADAL" clId="{590294A8-72F1-446B-95ED-15F5C4A6FC34}" dt="2026-04-10T02:10:44.782" v="108" actId="478"/>
          <ac:picMkLst>
            <pc:docMk/>
            <pc:sldMk cId="214859822" sldId="301"/>
            <ac:picMk id="4" creationId="{FED45185-7E77-92A7-FCF0-8D1060DB2C22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1:25.557" v="233" actId="1036"/>
        <pc:sldMkLst>
          <pc:docMk/>
          <pc:sldMk cId="2995472597" sldId="302"/>
        </pc:sldMkLst>
        <pc:graphicFrameChg chg="del">
          <ac:chgData name="Juan José Subercaseaux" userId="7eb5c920-aee9-4bcc-9c01-7137a69220ff" providerId="ADAL" clId="{590294A8-72F1-446B-95ED-15F5C4A6FC34}" dt="2026-04-10T02:31:19.462" v="225" actId="478"/>
          <ac:graphicFrameMkLst>
            <pc:docMk/>
            <pc:sldMk cId="2995472597" sldId="302"/>
            <ac:graphicFrameMk id="5" creationId="{A9F7753C-6CD3-469D-B49B-7241C9317A45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2:22.933" v="123" actId="478"/>
          <ac:picMkLst>
            <pc:docMk/>
            <pc:sldMk cId="2995472597" sldId="302"/>
            <ac:picMk id="2" creationId="{139C78F7-AEAE-416F-C68E-6A84BB863B59}"/>
          </ac:picMkLst>
        </pc:picChg>
        <pc:picChg chg="add mod">
          <ac:chgData name="Juan José Subercaseaux" userId="7eb5c920-aee9-4bcc-9c01-7137a69220ff" providerId="ADAL" clId="{590294A8-72F1-446B-95ED-15F5C4A6FC34}" dt="2026-04-10T02:31:25.557" v="233" actId="1036"/>
          <ac:picMkLst>
            <pc:docMk/>
            <pc:sldMk cId="2995472597" sldId="302"/>
            <ac:picMk id="3" creationId="{C764C660-C838-760B-E5E6-0A998B3A38E1}"/>
          </ac:picMkLst>
        </pc:picChg>
        <pc:picChg chg="add del mod">
          <ac:chgData name="Juan José Subercaseaux" userId="7eb5c920-aee9-4bcc-9c01-7137a69220ff" providerId="ADAL" clId="{590294A8-72F1-446B-95ED-15F5C4A6FC34}" dt="2026-04-09T21:18:19.393" v="19" actId="478"/>
          <ac:picMkLst>
            <pc:docMk/>
            <pc:sldMk cId="2995472597" sldId="302"/>
            <ac:picMk id="4" creationId="{BFE20C93-07C9-43B9-0860-9AF615C96C7B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1:56.575" v="242" actId="1036"/>
        <pc:sldMkLst>
          <pc:docMk/>
          <pc:sldMk cId="3598945739" sldId="303"/>
        </pc:sldMkLst>
        <pc:graphicFrameChg chg="del">
          <ac:chgData name="Juan José Subercaseaux" userId="7eb5c920-aee9-4bcc-9c01-7137a69220ff" providerId="ADAL" clId="{590294A8-72F1-446B-95ED-15F5C4A6FC34}" dt="2026-04-10T02:31:46.832" v="234" actId="478"/>
          <ac:graphicFrameMkLst>
            <pc:docMk/>
            <pc:sldMk cId="3598945739" sldId="303"/>
            <ac:graphicFrameMk id="5" creationId="{EDBE6160-D471-4505-929B-BD4BCA06296D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2:25.173" v="124" actId="478"/>
          <ac:picMkLst>
            <pc:docMk/>
            <pc:sldMk cId="3598945739" sldId="303"/>
            <ac:picMk id="2" creationId="{D5CB7A68-F1E2-1AC9-3441-F6D97E215680}"/>
          </ac:picMkLst>
        </pc:picChg>
        <pc:picChg chg="add mod">
          <ac:chgData name="Juan José Subercaseaux" userId="7eb5c920-aee9-4bcc-9c01-7137a69220ff" providerId="ADAL" clId="{590294A8-72F1-446B-95ED-15F5C4A6FC34}" dt="2026-04-10T02:31:56.575" v="242" actId="1036"/>
          <ac:picMkLst>
            <pc:docMk/>
            <pc:sldMk cId="3598945739" sldId="303"/>
            <ac:picMk id="3" creationId="{68BF9D52-9B5E-AF37-B8A6-7EC9A8FE81CA}"/>
          </ac:picMkLst>
        </pc:picChg>
        <pc:picChg chg="add del mod">
          <ac:chgData name="Juan José Subercaseaux" userId="7eb5c920-aee9-4bcc-9c01-7137a69220ff" providerId="ADAL" clId="{590294A8-72F1-446B-95ED-15F5C4A6FC34}" dt="2026-04-09T21:18:45.420" v="22" actId="478"/>
          <ac:picMkLst>
            <pc:docMk/>
            <pc:sldMk cId="3598945739" sldId="303"/>
            <ac:picMk id="4" creationId="{82F4D151-87F8-50C5-24F1-7C19F69E4DCD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2:26.599" v="251" actId="1036"/>
        <pc:sldMkLst>
          <pc:docMk/>
          <pc:sldMk cId="926770877" sldId="304"/>
        </pc:sldMkLst>
        <pc:graphicFrameChg chg="del">
          <ac:chgData name="Juan José Subercaseaux" userId="7eb5c920-aee9-4bcc-9c01-7137a69220ff" providerId="ADAL" clId="{590294A8-72F1-446B-95ED-15F5C4A6FC34}" dt="2026-04-10T02:32:22.257" v="243" actId="478"/>
          <ac:graphicFrameMkLst>
            <pc:docMk/>
            <pc:sldMk cId="926770877" sldId="304"/>
            <ac:graphicFrameMk id="5" creationId="{5DCBE71F-722C-493D-ACC6-985FBEDC6592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2:28.054" v="125" actId="478"/>
          <ac:picMkLst>
            <pc:docMk/>
            <pc:sldMk cId="926770877" sldId="304"/>
            <ac:picMk id="2" creationId="{C83A08A9-865D-E4D1-BE00-B7E28568133A}"/>
          </ac:picMkLst>
        </pc:picChg>
        <pc:picChg chg="add mod">
          <ac:chgData name="Juan José Subercaseaux" userId="7eb5c920-aee9-4bcc-9c01-7137a69220ff" providerId="ADAL" clId="{590294A8-72F1-446B-95ED-15F5C4A6FC34}" dt="2026-04-10T02:32:26.599" v="251" actId="1036"/>
          <ac:picMkLst>
            <pc:docMk/>
            <pc:sldMk cId="926770877" sldId="304"/>
            <ac:picMk id="3" creationId="{ECFBFC9F-DB83-26F5-09B6-D8D8D6BF818A}"/>
          </ac:picMkLst>
        </pc:picChg>
        <pc:picChg chg="add del mod">
          <ac:chgData name="Juan José Subercaseaux" userId="7eb5c920-aee9-4bcc-9c01-7137a69220ff" providerId="ADAL" clId="{590294A8-72F1-446B-95ED-15F5C4A6FC34}" dt="2026-04-09T21:19:15.684" v="25" actId="478"/>
          <ac:picMkLst>
            <pc:docMk/>
            <pc:sldMk cId="926770877" sldId="304"/>
            <ac:picMk id="4" creationId="{EBC15B28-0156-35FC-12BA-FF1EB432E718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0:09.538" v="204" actId="1036"/>
        <pc:sldMkLst>
          <pc:docMk/>
          <pc:sldMk cId="1545269632" sldId="305"/>
        </pc:sldMkLst>
        <pc:graphicFrameChg chg="del">
          <ac:chgData name="Juan José Subercaseaux" userId="7eb5c920-aee9-4bcc-9c01-7137a69220ff" providerId="ADAL" clId="{590294A8-72F1-446B-95ED-15F5C4A6FC34}" dt="2026-04-10T02:30:04.256" v="196" actId="478"/>
          <ac:graphicFrameMkLst>
            <pc:docMk/>
            <pc:sldMk cId="1545269632" sldId="305"/>
            <ac:graphicFrameMk id="5" creationId="{9C3F2C61-8702-4446-B1A5-D542A18559A6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2:16.765" v="121" actId="478"/>
          <ac:picMkLst>
            <pc:docMk/>
            <pc:sldMk cId="1545269632" sldId="305"/>
            <ac:picMk id="2" creationId="{79BFCE2D-0E38-F1EB-5D19-933DF93D456D}"/>
          </ac:picMkLst>
        </pc:picChg>
        <pc:picChg chg="add mod">
          <ac:chgData name="Juan José Subercaseaux" userId="7eb5c920-aee9-4bcc-9c01-7137a69220ff" providerId="ADAL" clId="{590294A8-72F1-446B-95ED-15F5C4A6FC34}" dt="2026-04-10T02:30:09.538" v="204" actId="1036"/>
          <ac:picMkLst>
            <pc:docMk/>
            <pc:sldMk cId="1545269632" sldId="305"/>
            <ac:picMk id="3" creationId="{C5AD75C5-C2B8-992F-44F5-4DF7A5CEEDE0}"/>
          </ac:picMkLst>
        </pc:picChg>
        <pc:picChg chg="add del mod">
          <ac:chgData name="Juan José Subercaseaux" userId="7eb5c920-aee9-4bcc-9c01-7137a69220ff" providerId="ADAL" clId="{590294A8-72F1-446B-95ED-15F5C4A6FC34}" dt="2026-04-09T21:17:18.079" v="13" actId="478"/>
          <ac:picMkLst>
            <pc:docMk/>
            <pc:sldMk cId="1545269632" sldId="305"/>
            <ac:picMk id="4" creationId="{0CF6CF4D-AA43-6DC2-5DE7-46E175CB3E44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1:04.960" v="224" actId="1038"/>
        <pc:sldMkLst>
          <pc:docMk/>
          <pc:sldMk cId="95715398" sldId="306"/>
        </pc:sldMkLst>
        <pc:graphicFrameChg chg="add del">
          <ac:chgData name="Juan José Subercaseaux" userId="7eb5c920-aee9-4bcc-9c01-7137a69220ff" providerId="ADAL" clId="{590294A8-72F1-446B-95ED-15F5C4A6FC34}" dt="2026-04-10T02:30:54.101" v="220" actId="478"/>
          <ac:graphicFrameMkLst>
            <pc:docMk/>
            <pc:sldMk cId="95715398" sldId="306"/>
            <ac:graphicFrameMk id="5" creationId="{FCD04C3A-8B55-4E4A-B216-7997D4087755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2:19.234" v="122" actId="478"/>
          <ac:picMkLst>
            <pc:docMk/>
            <pc:sldMk cId="95715398" sldId="306"/>
            <ac:picMk id="2" creationId="{FDB5B9D1-B5C5-79EC-0E1F-1FB25C0E4377}"/>
          </ac:picMkLst>
        </pc:picChg>
        <pc:picChg chg="add del mod">
          <ac:chgData name="Juan José Subercaseaux" userId="7eb5c920-aee9-4bcc-9c01-7137a69220ff" providerId="ADAL" clId="{590294A8-72F1-446B-95ED-15F5C4A6FC34}" dt="2026-04-10T02:30:28.350" v="216" actId="22"/>
          <ac:picMkLst>
            <pc:docMk/>
            <pc:sldMk cId="95715398" sldId="306"/>
            <ac:picMk id="3" creationId="{A94BF8AC-A0D6-3AD9-E176-7E762DCBC7D3}"/>
          </ac:picMkLst>
        </pc:picChg>
        <pc:picChg chg="add del mod">
          <ac:chgData name="Juan José Subercaseaux" userId="7eb5c920-aee9-4bcc-9c01-7137a69220ff" providerId="ADAL" clId="{590294A8-72F1-446B-95ED-15F5C4A6FC34}" dt="2026-04-09T21:17:45.945" v="16" actId="478"/>
          <ac:picMkLst>
            <pc:docMk/>
            <pc:sldMk cId="95715398" sldId="306"/>
            <ac:picMk id="4" creationId="{AA885B40-5737-3FB4-434A-E8F866EBAD76}"/>
          </ac:picMkLst>
        </pc:picChg>
        <pc:picChg chg="add mod">
          <ac:chgData name="Juan José Subercaseaux" userId="7eb5c920-aee9-4bcc-9c01-7137a69220ff" providerId="ADAL" clId="{590294A8-72F1-446B-95ED-15F5C4A6FC34}" dt="2026-04-10T02:31:04.960" v="224" actId="1038"/>
          <ac:picMkLst>
            <pc:docMk/>
            <pc:sldMk cId="95715398" sldId="306"/>
            <ac:picMk id="7" creationId="{56BB26E6-8AA1-52CA-8F5A-4D26300A2208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3:45.396" v="260" actId="1036"/>
        <pc:sldMkLst>
          <pc:docMk/>
          <pc:sldMk cId="1362924214" sldId="307"/>
        </pc:sldMkLst>
        <pc:graphicFrameChg chg="del">
          <ac:chgData name="Juan José Subercaseaux" userId="7eb5c920-aee9-4bcc-9c01-7137a69220ff" providerId="ADAL" clId="{590294A8-72F1-446B-95ED-15F5C4A6FC34}" dt="2026-04-10T02:33:38.631" v="252" actId="478"/>
          <ac:graphicFrameMkLst>
            <pc:docMk/>
            <pc:sldMk cId="1362924214" sldId="307"/>
            <ac:graphicFrameMk id="5" creationId="{E8C38D13-22B6-458F-8B18-B550959F8A68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33:45.396" v="260" actId="1036"/>
          <ac:picMkLst>
            <pc:docMk/>
            <pc:sldMk cId="1362924214" sldId="307"/>
            <ac:picMk id="3" creationId="{0957D76F-0AD1-30E1-29A9-F80821F0275C}"/>
          </ac:picMkLst>
        </pc:picChg>
        <pc:picChg chg="del">
          <ac:chgData name="Juan José Subercaseaux" userId="7eb5c920-aee9-4bcc-9c01-7137a69220ff" providerId="ADAL" clId="{590294A8-72F1-446B-95ED-15F5C4A6FC34}" dt="2026-04-10T02:12:35.875" v="127" actId="478"/>
          <ac:picMkLst>
            <pc:docMk/>
            <pc:sldMk cId="1362924214" sldId="307"/>
            <ac:picMk id="3" creationId="{A4F25BC8-31EB-7909-2D5A-5AA101FA5E75}"/>
          </ac:picMkLst>
        </pc:picChg>
        <pc:picChg chg="add del mod">
          <ac:chgData name="Juan José Subercaseaux" userId="7eb5c920-aee9-4bcc-9c01-7137a69220ff" providerId="ADAL" clId="{590294A8-72F1-446B-95ED-15F5C4A6FC34}" dt="2026-04-09T21:20:12.102" v="28" actId="478"/>
          <ac:picMkLst>
            <pc:docMk/>
            <pc:sldMk cId="1362924214" sldId="307"/>
            <ac:picMk id="6" creationId="{6892FD1D-EB30-A662-402C-B3409AE90B8B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3:59.211" v="271" actId="1035"/>
        <pc:sldMkLst>
          <pc:docMk/>
          <pc:sldMk cId="2025735819" sldId="308"/>
        </pc:sldMkLst>
        <pc:graphicFrameChg chg="del">
          <ac:chgData name="Juan José Subercaseaux" userId="7eb5c920-aee9-4bcc-9c01-7137a69220ff" providerId="ADAL" clId="{590294A8-72F1-446B-95ED-15F5C4A6FC34}" dt="2026-04-10T02:33:52.552" v="261" actId="478"/>
          <ac:graphicFrameMkLst>
            <pc:docMk/>
            <pc:sldMk cId="2025735819" sldId="308"/>
            <ac:graphicFrameMk id="5" creationId="{9F7125DD-C61C-4922-A948-B8C58550504C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33:59.211" v="271" actId="1035"/>
          <ac:picMkLst>
            <pc:docMk/>
            <pc:sldMk cId="2025735819" sldId="308"/>
            <ac:picMk id="3" creationId="{33FACB84-D5AD-6046-DA68-4F3C867F8ADA}"/>
          </ac:picMkLst>
        </pc:picChg>
        <pc:picChg chg="del">
          <ac:chgData name="Juan José Subercaseaux" userId="7eb5c920-aee9-4bcc-9c01-7137a69220ff" providerId="ADAL" clId="{590294A8-72F1-446B-95ED-15F5C4A6FC34}" dt="2026-04-10T02:12:38.660" v="128" actId="478"/>
          <ac:picMkLst>
            <pc:docMk/>
            <pc:sldMk cId="2025735819" sldId="308"/>
            <ac:picMk id="3" creationId="{838D46AC-4B1D-5372-77FD-EFC408C15C74}"/>
          </ac:picMkLst>
        </pc:picChg>
        <pc:picChg chg="add del mod">
          <ac:chgData name="Juan José Subercaseaux" userId="7eb5c920-aee9-4bcc-9c01-7137a69220ff" providerId="ADAL" clId="{590294A8-72F1-446B-95ED-15F5C4A6FC34}" dt="2026-04-09T21:20:53.610" v="31" actId="478"/>
          <ac:picMkLst>
            <pc:docMk/>
            <pc:sldMk cId="2025735819" sldId="308"/>
            <ac:picMk id="6" creationId="{520BC2A6-FCEE-3548-7950-EA94238CF02C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4:44.775" v="281" actId="1036"/>
        <pc:sldMkLst>
          <pc:docMk/>
          <pc:sldMk cId="757392895" sldId="309"/>
        </pc:sldMkLst>
        <pc:graphicFrameChg chg="add del">
          <ac:chgData name="Juan José Subercaseaux" userId="7eb5c920-aee9-4bcc-9c01-7137a69220ff" providerId="ADAL" clId="{590294A8-72F1-446B-95ED-15F5C4A6FC34}" dt="2026-04-10T02:34:39.509" v="274" actId="478"/>
          <ac:graphicFrameMkLst>
            <pc:docMk/>
            <pc:sldMk cId="757392895" sldId="309"/>
            <ac:graphicFrameMk id="5" creationId="{A18257B2-2055-4840-925A-0CC8F8A84FED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2:41.170" v="129" actId="478"/>
          <ac:picMkLst>
            <pc:docMk/>
            <pc:sldMk cId="757392895" sldId="309"/>
            <ac:picMk id="3" creationId="{01462E55-455C-4ADE-197A-6E0737150EFD}"/>
          </ac:picMkLst>
        </pc:picChg>
        <pc:picChg chg="add mod">
          <ac:chgData name="Juan José Subercaseaux" userId="7eb5c920-aee9-4bcc-9c01-7137a69220ff" providerId="ADAL" clId="{590294A8-72F1-446B-95ED-15F5C4A6FC34}" dt="2026-04-10T02:34:44.775" v="281" actId="1036"/>
          <ac:picMkLst>
            <pc:docMk/>
            <pc:sldMk cId="757392895" sldId="309"/>
            <ac:picMk id="3" creationId="{5E63A40B-C893-3556-90DA-DEB449AA90BE}"/>
          </ac:picMkLst>
        </pc:picChg>
        <pc:picChg chg="add del mod">
          <ac:chgData name="Juan José Subercaseaux" userId="7eb5c920-aee9-4bcc-9c01-7137a69220ff" providerId="ADAL" clId="{590294A8-72F1-446B-95ED-15F5C4A6FC34}" dt="2026-04-09T21:21:33.135" v="36" actId="478"/>
          <ac:picMkLst>
            <pc:docMk/>
            <pc:sldMk cId="757392895" sldId="309"/>
            <ac:picMk id="6" creationId="{D9505E24-F778-7A31-3A5E-70F3717B8D6C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5:30.778" v="299" actId="1036"/>
        <pc:sldMkLst>
          <pc:docMk/>
          <pc:sldMk cId="1980197673" sldId="311"/>
        </pc:sldMkLst>
        <pc:graphicFrameChg chg="add del mod">
          <ac:chgData name="Juan José Subercaseaux" userId="7eb5c920-aee9-4bcc-9c01-7137a69220ff" providerId="ADAL" clId="{590294A8-72F1-446B-95ED-15F5C4A6FC34}" dt="2026-04-10T02:35:25.688" v="292" actId="478"/>
          <ac:graphicFrameMkLst>
            <pc:docMk/>
            <pc:sldMk cId="1980197673" sldId="311"/>
            <ac:graphicFrameMk id="5" creationId="{0544D478-2615-41E8-9DA0-E8C8687F93BC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2:49.154" v="131" actId="478"/>
          <ac:picMkLst>
            <pc:docMk/>
            <pc:sldMk cId="1980197673" sldId="311"/>
            <ac:picMk id="2" creationId="{342AB57F-B323-BA11-A0FA-FBC08C72CF6C}"/>
          </ac:picMkLst>
        </pc:picChg>
        <pc:picChg chg="add mod">
          <ac:chgData name="Juan José Subercaseaux" userId="7eb5c920-aee9-4bcc-9c01-7137a69220ff" providerId="ADAL" clId="{590294A8-72F1-446B-95ED-15F5C4A6FC34}" dt="2026-04-10T02:35:30.778" v="299" actId="1036"/>
          <ac:picMkLst>
            <pc:docMk/>
            <pc:sldMk cId="1980197673" sldId="311"/>
            <ac:picMk id="3" creationId="{8FDDDE4D-28CA-9D27-96C9-DF42E2DFA7F3}"/>
          </ac:picMkLst>
        </pc:picChg>
        <pc:picChg chg="add del mod">
          <ac:chgData name="Juan José Subercaseaux" userId="7eb5c920-aee9-4bcc-9c01-7137a69220ff" providerId="ADAL" clId="{590294A8-72F1-446B-95ED-15F5C4A6FC34}" dt="2026-04-09T21:22:24.321" v="41" actId="478"/>
          <ac:picMkLst>
            <pc:docMk/>
            <pc:sldMk cId="1980197673" sldId="311"/>
            <ac:picMk id="6" creationId="{8B772EEA-862B-1220-AEAC-A827721E9A36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6:38.193" v="307" actId="1036"/>
        <pc:sldMkLst>
          <pc:docMk/>
          <pc:sldMk cId="3332736607" sldId="312"/>
        </pc:sldMkLst>
        <pc:graphicFrameChg chg="del">
          <ac:chgData name="Juan José Subercaseaux" userId="7eb5c920-aee9-4bcc-9c01-7137a69220ff" providerId="ADAL" clId="{590294A8-72F1-446B-95ED-15F5C4A6FC34}" dt="2026-04-10T02:36:32.913" v="300" actId="478"/>
          <ac:graphicFrameMkLst>
            <pc:docMk/>
            <pc:sldMk cId="3332736607" sldId="312"/>
            <ac:graphicFrameMk id="5" creationId="{73D54394-A025-4971-BA25-A003FAE94F41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36:38.193" v="307" actId="1036"/>
          <ac:picMkLst>
            <pc:docMk/>
            <pc:sldMk cId="3332736607" sldId="312"/>
            <ac:picMk id="3" creationId="{BF755003-93E6-B4C9-CC84-26DF7177D9EF}"/>
          </ac:picMkLst>
        </pc:picChg>
        <pc:picChg chg="del">
          <ac:chgData name="Juan José Subercaseaux" userId="7eb5c920-aee9-4bcc-9c01-7137a69220ff" providerId="ADAL" clId="{590294A8-72F1-446B-95ED-15F5C4A6FC34}" dt="2026-04-10T02:13:01.516" v="135" actId="478"/>
          <ac:picMkLst>
            <pc:docMk/>
            <pc:sldMk cId="3332736607" sldId="312"/>
            <ac:picMk id="3" creationId="{EF34787E-6559-14D4-2622-4E305F4C039F}"/>
          </ac:picMkLst>
        </pc:picChg>
        <pc:picChg chg="add del mod">
          <ac:chgData name="Juan José Subercaseaux" userId="7eb5c920-aee9-4bcc-9c01-7137a69220ff" providerId="ADAL" clId="{590294A8-72F1-446B-95ED-15F5C4A6FC34}" dt="2026-04-09T21:23:05.365" v="44" actId="478"/>
          <ac:picMkLst>
            <pc:docMk/>
            <pc:sldMk cId="3332736607" sldId="312"/>
            <ac:picMk id="6" creationId="{B9BEDA4E-5B11-908B-1FC5-ED86F6326E47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6:53.399" v="315" actId="1036"/>
        <pc:sldMkLst>
          <pc:docMk/>
          <pc:sldMk cId="2525531194" sldId="313"/>
        </pc:sldMkLst>
        <pc:graphicFrameChg chg="del">
          <ac:chgData name="Juan José Subercaseaux" userId="7eb5c920-aee9-4bcc-9c01-7137a69220ff" providerId="ADAL" clId="{590294A8-72F1-446B-95ED-15F5C4A6FC34}" dt="2026-04-10T02:36:48.523" v="308" actId="478"/>
          <ac:graphicFrameMkLst>
            <pc:docMk/>
            <pc:sldMk cId="2525531194" sldId="313"/>
            <ac:graphicFrameMk id="5" creationId="{1068083D-9DA2-4F0F-A52C-C5379A29A1B3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3:03.427" v="136" actId="478"/>
          <ac:picMkLst>
            <pc:docMk/>
            <pc:sldMk cId="2525531194" sldId="313"/>
            <ac:picMk id="3" creationId="{46C670B7-07B1-7A4E-8CF4-C957FD8ED51F}"/>
          </ac:picMkLst>
        </pc:picChg>
        <pc:picChg chg="add mod">
          <ac:chgData name="Juan José Subercaseaux" userId="7eb5c920-aee9-4bcc-9c01-7137a69220ff" providerId="ADAL" clId="{590294A8-72F1-446B-95ED-15F5C4A6FC34}" dt="2026-04-10T02:36:53.399" v="315" actId="1036"/>
          <ac:picMkLst>
            <pc:docMk/>
            <pc:sldMk cId="2525531194" sldId="313"/>
            <ac:picMk id="3" creationId="{53272F39-8CAB-B1C0-A44C-B4A7FDAEB688}"/>
          </ac:picMkLst>
        </pc:picChg>
        <pc:picChg chg="add del mod">
          <ac:chgData name="Juan José Subercaseaux" userId="7eb5c920-aee9-4bcc-9c01-7137a69220ff" providerId="ADAL" clId="{590294A8-72F1-446B-95ED-15F5C4A6FC34}" dt="2026-04-09T21:23:31.797" v="47" actId="478"/>
          <ac:picMkLst>
            <pc:docMk/>
            <pc:sldMk cId="2525531194" sldId="313"/>
            <ac:picMk id="6" creationId="{63174175-07FD-08E2-E536-B5B137E58471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7:08.295" v="323" actId="1036"/>
        <pc:sldMkLst>
          <pc:docMk/>
          <pc:sldMk cId="4224997565" sldId="314"/>
        </pc:sldMkLst>
        <pc:graphicFrameChg chg="del">
          <ac:chgData name="Juan José Subercaseaux" userId="7eb5c920-aee9-4bcc-9c01-7137a69220ff" providerId="ADAL" clId="{590294A8-72F1-446B-95ED-15F5C4A6FC34}" dt="2026-04-10T02:37:02.978" v="316" actId="21"/>
          <ac:graphicFrameMkLst>
            <pc:docMk/>
            <pc:sldMk cId="4224997565" sldId="314"/>
            <ac:graphicFrameMk id="5" creationId="{617DF539-A6FB-4BB0-BFEB-7D7BFFA99F43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37:08.295" v="323" actId="1036"/>
          <ac:picMkLst>
            <pc:docMk/>
            <pc:sldMk cId="4224997565" sldId="314"/>
            <ac:picMk id="3" creationId="{7A86DE12-86D5-053E-D582-4296588A15A7}"/>
          </ac:picMkLst>
        </pc:picChg>
        <pc:picChg chg="del">
          <ac:chgData name="Juan José Subercaseaux" userId="7eb5c920-aee9-4bcc-9c01-7137a69220ff" providerId="ADAL" clId="{590294A8-72F1-446B-95ED-15F5C4A6FC34}" dt="2026-04-10T02:13:05.547" v="137" actId="478"/>
          <ac:picMkLst>
            <pc:docMk/>
            <pc:sldMk cId="4224997565" sldId="314"/>
            <ac:picMk id="3" creationId="{DAF5B732-9B5A-557C-9E4F-80E41D6364C3}"/>
          </ac:picMkLst>
        </pc:picChg>
        <pc:picChg chg="add del mod">
          <ac:chgData name="Juan José Subercaseaux" userId="7eb5c920-aee9-4bcc-9c01-7137a69220ff" providerId="ADAL" clId="{590294A8-72F1-446B-95ED-15F5C4A6FC34}" dt="2026-04-09T21:24:00.264" v="50" actId="478"/>
          <ac:picMkLst>
            <pc:docMk/>
            <pc:sldMk cId="4224997565" sldId="314"/>
            <ac:picMk id="6" creationId="{17710DBB-AF10-12F3-0981-C7B739D57F2C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7:25.902" v="331" actId="1036"/>
        <pc:sldMkLst>
          <pc:docMk/>
          <pc:sldMk cId="1482086497" sldId="315"/>
        </pc:sldMkLst>
        <pc:graphicFrameChg chg="del">
          <ac:chgData name="Juan José Subercaseaux" userId="7eb5c920-aee9-4bcc-9c01-7137a69220ff" providerId="ADAL" clId="{590294A8-72F1-446B-95ED-15F5C4A6FC34}" dt="2026-04-10T02:37:20.985" v="324" actId="478"/>
          <ac:graphicFrameMkLst>
            <pc:docMk/>
            <pc:sldMk cId="1482086497" sldId="315"/>
            <ac:graphicFrameMk id="5" creationId="{B73BBCF9-CC32-4D2B-9813-68E01B979D60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3:09.410" v="138" actId="478"/>
          <ac:picMkLst>
            <pc:docMk/>
            <pc:sldMk cId="1482086497" sldId="315"/>
            <ac:picMk id="3" creationId="{2761278A-8A98-2D8F-5D98-AEDF496F5AA3}"/>
          </ac:picMkLst>
        </pc:picChg>
        <pc:picChg chg="add mod">
          <ac:chgData name="Juan José Subercaseaux" userId="7eb5c920-aee9-4bcc-9c01-7137a69220ff" providerId="ADAL" clId="{590294A8-72F1-446B-95ED-15F5C4A6FC34}" dt="2026-04-10T02:37:25.902" v="331" actId="1036"/>
          <ac:picMkLst>
            <pc:docMk/>
            <pc:sldMk cId="1482086497" sldId="315"/>
            <ac:picMk id="3" creationId="{5EE4EBE2-1D81-71AB-7889-152587CEF1C9}"/>
          </ac:picMkLst>
        </pc:picChg>
        <pc:picChg chg="add del mod">
          <ac:chgData name="Juan José Subercaseaux" userId="7eb5c920-aee9-4bcc-9c01-7137a69220ff" providerId="ADAL" clId="{590294A8-72F1-446B-95ED-15F5C4A6FC34}" dt="2026-04-09T21:24:32.700" v="54" actId="478"/>
          <ac:picMkLst>
            <pc:docMk/>
            <pc:sldMk cId="1482086497" sldId="315"/>
            <ac:picMk id="6" creationId="{30EEB596-E681-511B-AB87-553251D9032D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7:42.314" v="339" actId="1036"/>
        <pc:sldMkLst>
          <pc:docMk/>
          <pc:sldMk cId="2925567013" sldId="316"/>
        </pc:sldMkLst>
        <pc:graphicFrameChg chg="del">
          <ac:chgData name="Juan José Subercaseaux" userId="7eb5c920-aee9-4bcc-9c01-7137a69220ff" providerId="ADAL" clId="{590294A8-72F1-446B-95ED-15F5C4A6FC34}" dt="2026-04-10T02:37:36.456" v="332" actId="478"/>
          <ac:graphicFrameMkLst>
            <pc:docMk/>
            <pc:sldMk cId="2925567013" sldId="316"/>
            <ac:graphicFrameMk id="5" creationId="{34E05FB6-14BD-4567-8770-73FC54FAF3C1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3:11.614" v="139" actId="478"/>
          <ac:picMkLst>
            <pc:docMk/>
            <pc:sldMk cId="2925567013" sldId="316"/>
            <ac:picMk id="3" creationId="{65AC0BDC-1B1E-A70F-0B02-51BCD8FC0058}"/>
          </ac:picMkLst>
        </pc:picChg>
        <pc:picChg chg="add mod">
          <ac:chgData name="Juan José Subercaseaux" userId="7eb5c920-aee9-4bcc-9c01-7137a69220ff" providerId="ADAL" clId="{590294A8-72F1-446B-95ED-15F5C4A6FC34}" dt="2026-04-10T02:37:42.314" v="339" actId="1036"/>
          <ac:picMkLst>
            <pc:docMk/>
            <pc:sldMk cId="2925567013" sldId="316"/>
            <ac:picMk id="3" creationId="{9EF56622-5B7D-6E35-B820-1141CE8802B8}"/>
          </ac:picMkLst>
        </pc:picChg>
        <pc:picChg chg="add del mod">
          <ac:chgData name="Juan José Subercaseaux" userId="7eb5c920-aee9-4bcc-9c01-7137a69220ff" providerId="ADAL" clId="{590294A8-72F1-446B-95ED-15F5C4A6FC34}" dt="2026-04-09T21:25:03.541" v="57" actId="478"/>
          <ac:picMkLst>
            <pc:docMk/>
            <pc:sldMk cId="2925567013" sldId="316"/>
            <ac:picMk id="6" creationId="{1D77BAD6-CC80-4F07-273A-FF8DBA89DA9A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8:23.814" v="345" actId="1036"/>
        <pc:sldMkLst>
          <pc:docMk/>
          <pc:sldMk cId="2340931208" sldId="317"/>
        </pc:sldMkLst>
        <pc:graphicFrameChg chg="del">
          <ac:chgData name="Juan José Subercaseaux" userId="7eb5c920-aee9-4bcc-9c01-7137a69220ff" providerId="ADAL" clId="{590294A8-72F1-446B-95ED-15F5C4A6FC34}" dt="2026-04-10T02:38:17.845" v="340" actId="478"/>
          <ac:graphicFrameMkLst>
            <pc:docMk/>
            <pc:sldMk cId="2340931208" sldId="317"/>
            <ac:graphicFrameMk id="7" creationId="{A73ECE5A-D732-4AF6-B842-CFEAF643075A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38:23.814" v="345" actId="1036"/>
          <ac:picMkLst>
            <pc:docMk/>
            <pc:sldMk cId="2340931208" sldId="317"/>
            <ac:picMk id="3" creationId="{1102EEE5-4938-D1EC-F53E-146DB46C3858}"/>
          </ac:picMkLst>
        </pc:picChg>
        <pc:picChg chg="del">
          <ac:chgData name="Juan José Subercaseaux" userId="7eb5c920-aee9-4bcc-9c01-7137a69220ff" providerId="ADAL" clId="{590294A8-72F1-446B-95ED-15F5C4A6FC34}" dt="2026-04-10T02:13:18.298" v="141" actId="478"/>
          <ac:picMkLst>
            <pc:docMk/>
            <pc:sldMk cId="2340931208" sldId="317"/>
            <ac:picMk id="3" creationId="{EAB31EA6-9C6C-7850-A210-A683FFD69ADD}"/>
          </ac:picMkLst>
        </pc:picChg>
        <pc:picChg chg="add del mod">
          <ac:chgData name="Juan José Subercaseaux" userId="7eb5c920-aee9-4bcc-9c01-7137a69220ff" providerId="ADAL" clId="{590294A8-72F1-446B-95ED-15F5C4A6FC34}" dt="2026-04-09T21:26:05.407" v="60" actId="21"/>
          <ac:picMkLst>
            <pc:docMk/>
            <pc:sldMk cId="2340931208" sldId="317"/>
            <ac:picMk id="5" creationId="{8ADF55AE-2299-9EA9-496B-11E97B753347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8:53.434" v="354" actId="1036"/>
        <pc:sldMkLst>
          <pc:docMk/>
          <pc:sldMk cId="4112136460" sldId="318"/>
        </pc:sldMkLst>
        <pc:graphicFrameChg chg="add del">
          <ac:chgData name="Juan José Subercaseaux" userId="7eb5c920-aee9-4bcc-9c01-7137a69220ff" providerId="ADAL" clId="{590294A8-72F1-446B-95ED-15F5C4A6FC34}" dt="2026-04-10T02:38:48.086" v="350" actId="478"/>
          <ac:graphicFrameMkLst>
            <pc:docMk/>
            <pc:sldMk cId="4112136460" sldId="318"/>
            <ac:graphicFrameMk id="7" creationId="{7D713B8E-277C-47FF-8808-5E0271434A9F}"/>
          </ac:graphicFrameMkLst>
        </pc:graphicFrameChg>
        <pc:picChg chg="add del">
          <ac:chgData name="Juan José Subercaseaux" userId="7eb5c920-aee9-4bcc-9c01-7137a69220ff" providerId="ADAL" clId="{590294A8-72F1-446B-95ED-15F5C4A6FC34}" dt="2026-04-10T02:38:41.451" v="348" actId="22"/>
          <ac:picMkLst>
            <pc:docMk/>
            <pc:sldMk cId="4112136460" sldId="318"/>
            <ac:picMk id="3" creationId="{700CC59A-2562-8F12-F488-2B0F9B4CB8C2}"/>
          </ac:picMkLst>
        </pc:picChg>
        <pc:picChg chg="del">
          <ac:chgData name="Juan José Subercaseaux" userId="7eb5c920-aee9-4bcc-9c01-7137a69220ff" providerId="ADAL" clId="{590294A8-72F1-446B-95ED-15F5C4A6FC34}" dt="2026-04-10T02:13:22.170" v="142" actId="478"/>
          <ac:picMkLst>
            <pc:docMk/>
            <pc:sldMk cId="4112136460" sldId="318"/>
            <ac:picMk id="3" creationId="{7D40EDC9-E992-5BD8-7D25-4FA46320038D}"/>
          </ac:picMkLst>
        </pc:picChg>
        <pc:picChg chg="add del mod">
          <ac:chgData name="Juan José Subercaseaux" userId="7eb5c920-aee9-4bcc-9c01-7137a69220ff" providerId="ADAL" clId="{590294A8-72F1-446B-95ED-15F5C4A6FC34}" dt="2026-04-09T21:26:20.231" v="63" actId="21"/>
          <ac:picMkLst>
            <pc:docMk/>
            <pc:sldMk cId="4112136460" sldId="318"/>
            <ac:picMk id="5" creationId="{8BF4AEAA-02A3-04C3-0C35-5736B91AF49F}"/>
          </ac:picMkLst>
        </pc:picChg>
        <pc:picChg chg="add mod">
          <ac:chgData name="Juan José Subercaseaux" userId="7eb5c920-aee9-4bcc-9c01-7137a69220ff" providerId="ADAL" clId="{590294A8-72F1-446B-95ED-15F5C4A6FC34}" dt="2026-04-10T02:38:53.434" v="354" actId="1036"/>
          <ac:picMkLst>
            <pc:docMk/>
            <pc:sldMk cId="4112136460" sldId="318"/>
            <ac:picMk id="8" creationId="{A5541173-1014-190D-BFA8-297F5A99E940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9:12.654" v="359" actId="1036"/>
        <pc:sldMkLst>
          <pc:docMk/>
          <pc:sldMk cId="1712664515" sldId="319"/>
        </pc:sldMkLst>
        <pc:graphicFrameChg chg="del">
          <ac:chgData name="Juan José Subercaseaux" userId="7eb5c920-aee9-4bcc-9c01-7137a69220ff" providerId="ADAL" clId="{590294A8-72F1-446B-95ED-15F5C4A6FC34}" dt="2026-04-10T02:39:07.985" v="355" actId="478"/>
          <ac:graphicFrameMkLst>
            <pc:docMk/>
            <pc:sldMk cId="1712664515" sldId="319"/>
            <ac:graphicFrameMk id="7" creationId="{439A348F-572D-4ECD-9C79-F52A84901244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39:12.654" v="359" actId="1036"/>
          <ac:picMkLst>
            <pc:docMk/>
            <pc:sldMk cId="1712664515" sldId="319"/>
            <ac:picMk id="3" creationId="{94792CFE-2E4D-D2B1-1FCD-CCFB0C3B326F}"/>
          </ac:picMkLst>
        </pc:picChg>
        <pc:picChg chg="del">
          <ac:chgData name="Juan José Subercaseaux" userId="7eb5c920-aee9-4bcc-9c01-7137a69220ff" providerId="ADAL" clId="{590294A8-72F1-446B-95ED-15F5C4A6FC34}" dt="2026-04-10T02:13:24.730" v="143" actId="478"/>
          <ac:picMkLst>
            <pc:docMk/>
            <pc:sldMk cId="1712664515" sldId="319"/>
            <ac:picMk id="3" creationId="{C423493C-7305-4FFB-BB4B-44EF829D7489}"/>
          </ac:picMkLst>
        </pc:picChg>
        <pc:picChg chg="add del mod">
          <ac:chgData name="Juan José Subercaseaux" userId="7eb5c920-aee9-4bcc-9c01-7137a69220ff" providerId="ADAL" clId="{590294A8-72F1-446B-95ED-15F5C4A6FC34}" dt="2026-04-09T21:26:40.535" v="67" actId="21"/>
          <ac:picMkLst>
            <pc:docMk/>
            <pc:sldMk cId="1712664515" sldId="319"/>
            <ac:picMk id="5" creationId="{2EB88252-A276-D53E-EAC9-04A187B7254E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9:29.014" v="364" actId="1036"/>
        <pc:sldMkLst>
          <pc:docMk/>
          <pc:sldMk cId="1815643554" sldId="320"/>
        </pc:sldMkLst>
        <pc:graphicFrameChg chg="del">
          <ac:chgData name="Juan José Subercaseaux" userId="7eb5c920-aee9-4bcc-9c01-7137a69220ff" providerId="ADAL" clId="{590294A8-72F1-446B-95ED-15F5C4A6FC34}" dt="2026-04-10T02:39:24.223" v="360" actId="478"/>
          <ac:graphicFrameMkLst>
            <pc:docMk/>
            <pc:sldMk cId="1815643554" sldId="320"/>
            <ac:graphicFrameMk id="6" creationId="{37E3DF7E-9BB0-4638-977A-C315CE46A79B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3:28.577" v="144" actId="478"/>
          <ac:picMkLst>
            <pc:docMk/>
            <pc:sldMk cId="1815643554" sldId="320"/>
            <ac:picMk id="5" creationId="{779A07C9-D7FE-36F3-899D-59A198FDA3D6}"/>
          </ac:picMkLst>
        </pc:picChg>
        <pc:picChg chg="add mod">
          <ac:chgData name="Juan José Subercaseaux" userId="7eb5c920-aee9-4bcc-9c01-7137a69220ff" providerId="ADAL" clId="{590294A8-72F1-446B-95ED-15F5C4A6FC34}" dt="2026-04-10T02:39:29.014" v="364" actId="1036"/>
          <ac:picMkLst>
            <pc:docMk/>
            <pc:sldMk cId="1815643554" sldId="320"/>
            <ac:picMk id="5" creationId="{EC907A45-2F3D-0C67-B402-A54011F84EE4}"/>
          </ac:picMkLst>
        </pc:picChg>
        <pc:picChg chg="add del mod">
          <ac:chgData name="Juan José Subercaseaux" userId="7eb5c920-aee9-4bcc-9c01-7137a69220ff" providerId="ADAL" clId="{590294A8-72F1-446B-95ED-15F5C4A6FC34}" dt="2026-04-09T21:27:12.643" v="70" actId="21"/>
          <ac:picMkLst>
            <pc:docMk/>
            <pc:sldMk cId="1815643554" sldId="320"/>
            <ac:picMk id="7" creationId="{C3696826-3C0B-46F3-B6B0-B7AC010A3EC6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9:45.431" v="369" actId="1036"/>
        <pc:sldMkLst>
          <pc:docMk/>
          <pc:sldMk cId="2421707744" sldId="321"/>
        </pc:sldMkLst>
        <pc:graphicFrameChg chg="del">
          <ac:chgData name="Juan José Subercaseaux" userId="7eb5c920-aee9-4bcc-9c01-7137a69220ff" providerId="ADAL" clId="{590294A8-72F1-446B-95ED-15F5C4A6FC34}" dt="2026-04-10T02:39:39.726" v="365" actId="21"/>
          <ac:graphicFrameMkLst>
            <pc:docMk/>
            <pc:sldMk cId="2421707744" sldId="321"/>
            <ac:graphicFrameMk id="7" creationId="{CC440DFD-4D49-4D92-B375-6B5FCE4FF690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3:30.562" v="145" actId="478"/>
          <ac:picMkLst>
            <pc:docMk/>
            <pc:sldMk cId="2421707744" sldId="321"/>
            <ac:picMk id="3" creationId="{496D3D60-694A-01D5-4879-72C80F7DEC26}"/>
          </ac:picMkLst>
        </pc:picChg>
        <pc:picChg chg="add mod">
          <ac:chgData name="Juan José Subercaseaux" userId="7eb5c920-aee9-4bcc-9c01-7137a69220ff" providerId="ADAL" clId="{590294A8-72F1-446B-95ED-15F5C4A6FC34}" dt="2026-04-10T02:39:45.431" v="369" actId="1036"/>
          <ac:picMkLst>
            <pc:docMk/>
            <pc:sldMk cId="2421707744" sldId="321"/>
            <ac:picMk id="3" creationId="{BCC8D95A-499C-3F15-1F82-D5E5F46AE068}"/>
          </ac:picMkLst>
        </pc:picChg>
        <pc:picChg chg="add del mod">
          <ac:chgData name="Juan José Subercaseaux" userId="7eb5c920-aee9-4bcc-9c01-7137a69220ff" providerId="ADAL" clId="{590294A8-72F1-446B-95ED-15F5C4A6FC34}" dt="2026-04-09T21:27:37.981" v="73" actId="478"/>
          <ac:picMkLst>
            <pc:docMk/>
            <pc:sldMk cId="2421707744" sldId="321"/>
            <ac:picMk id="6" creationId="{B5844CC5-7330-3DE8-CB04-1C7ABEAE09DB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40:28.448" v="377" actId="1036"/>
        <pc:sldMkLst>
          <pc:docMk/>
          <pc:sldMk cId="3957925220" sldId="322"/>
        </pc:sldMkLst>
        <pc:graphicFrameChg chg="del">
          <ac:chgData name="Juan José Subercaseaux" userId="7eb5c920-aee9-4bcc-9c01-7137a69220ff" providerId="ADAL" clId="{590294A8-72F1-446B-95ED-15F5C4A6FC34}" dt="2026-04-10T02:40:22.207" v="370" actId="21"/>
          <ac:graphicFrameMkLst>
            <pc:docMk/>
            <pc:sldMk cId="3957925220" sldId="322"/>
            <ac:graphicFrameMk id="5" creationId="{2389A02D-0EEB-4EEB-BDFD-F88B29E2C6F4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3:38.014" v="147" actId="478"/>
          <ac:picMkLst>
            <pc:docMk/>
            <pc:sldMk cId="3957925220" sldId="322"/>
            <ac:picMk id="3" creationId="{12BAFCF4-CFBE-DF6A-E9B3-7233287A5DDC}"/>
          </ac:picMkLst>
        </pc:picChg>
        <pc:picChg chg="add mod">
          <ac:chgData name="Juan José Subercaseaux" userId="7eb5c920-aee9-4bcc-9c01-7137a69220ff" providerId="ADAL" clId="{590294A8-72F1-446B-95ED-15F5C4A6FC34}" dt="2026-04-10T02:40:28.448" v="377" actId="1036"/>
          <ac:picMkLst>
            <pc:docMk/>
            <pc:sldMk cId="3957925220" sldId="322"/>
            <ac:picMk id="3" creationId="{2B52F871-DE61-884E-E82D-C2F9852B7599}"/>
          </ac:picMkLst>
        </pc:picChg>
        <pc:picChg chg="add del mod">
          <ac:chgData name="Juan José Subercaseaux" userId="7eb5c920-aee9-4bcc-9c01-7137a69220ff" providerId="ADAL" clId="{590294A8-72F1-446B-95ED-15F5C4A6FC34}" dt="2026-04-09T21:28:34.829" v="76" actId="21"/>
          <ac:picMkLst>
            <pc:docMk/>
            <pc:sldMk cId="3957925220" sldId="322"/>
            <ac:picMk id="6" creationId="{008E1328-96B2-9D46-657A-BF94DD4CFE67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40:41.632" v="385" actId="1036"/>
        <pc:sldMkLst>
          <pc:docMk/>
          <pc:sldMk cId="1166260787" sldId="323"/>
        </pc:sldMkLst>
        <pc:graphicFrameChg chg="del">
          <ac:chgData name="Juan José Subercaseaux" userId="7eb5c920-aee9-4bcc-9c01-7137a69220ff" providerId="ADAL" clId="{590294A8-72F1-446B-95ED-15F5C4A6FC34}" dt="2026-04-10T02:40:37.101" v="378" actId="21"/>
          <ac:graphicFrameMkLst>
            <pc:docMk/>
            <pc:sldMk cId="1166260787" sldId="323"/>
            <ac:graphicFrameMk id="5" creationId="{4BB7E539-C630-4B37-9B01-D5223CBA8AA0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40:41.632" v="385" actId="1036"/>
          <ac:picMkLst>
            <pc:docMk/>
            <pc:sldMk cId="1166260787" sldId="323"/>
            <ac:picMk id="3" creationId="{82B54741-9F66-7D35-3245-B6F1257C1B0E}"/>
          </ac:picMkLst>
        </pc:picChg>
        <pc:picChg chg="del">
          <ac:chgData name="Juan José Subercaseaux" userId="7eb5c920-aee9-4bcc-9c01-7137a69220ff" providerId="ADAL" clId="{590294A8-72F1-446B-95ED-15F5C4A6FC34}" dt="2026-04-10T02:13:40.445" v="148" actId="478"/>
          <ac:picMkLst>
            <pc:docMk/>
            <pc:sldMk cId="1166260787" sldId="323"/>
            <ac:picMk id="3" creationId="{DAB6BA31-07F5-886D-A581-1B5F3D6F6F76}"/>
          </ac:picMkLst>
        </pc:picChg>
        <pc:picChg chg="add del mod">
          <ac:chgData name="Juan José Subercaseaux" userId="7eb5c920-aee9-4bcc-9c01-7137a69220ff" providerId="ADAL" clId="{590294A8-72F1-446B-95ED-15F5C4A6FC34}" dt="2026-04-09T21:28:54.912" v="79" actId="21"/>
          <ac:picMkLst>
            <pc:docMk/>
            <pc:sldMk cId="1166260787" sldId="323"/>
            <ac:picMk id="6" creationId="{E7BD5099-D427-6596-D377-0BEE0CD68911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40:54.588" v="393" actId="1036"/>
        <pc:sldMkLst>
          <pc:docMk/>
          <pc:sldMk cId="95375337" sldId="324"/>
        </pc:sldMkLst>
        <pc:graphicFrameChg chg="del">
          <ac:chgData name="Juan José Subercaseaux" userId="7eb5c920-aee9-4bcc-9c01-7137a69220ff" providerId="ADAL" clId="{590294A8-72F1-446B-95ED-15F5C4A6FC34}" dt="2026-04-10T02:40:49.551" v="386" actId="21"/>
          <ac:graphicFrameMkLst>
            <pc:docMk/>
            <pc:sldMk cId="95375337" sldId="324"/>
            <ac:graphicFrameMk id="5" creationId="{ACCC9446-12EF-4A48-970D-9B3C3896BB9B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40:54.588" v="393" actId="1036"/>
          <ac:picMkLst>
            <pc:docMk/>
            <pc:sldMk cId="95375337" sldId="324"/>
            <ac:picMk id="3" creationId="{18081388-1F81-1EEC-BD70-C71EFB6071BF}"/>
          </ac:picMkLst>
        </pc:picChg>
        <pc:picChg chg="del">
          <ac:chgData name="Juan José Subercaseaux" userId="7eb5c920-aee9-4bcc-9c01-7137a69220ff" providerId="ADAL" clId="{590294A8-72F1-446B-95ED-15F5C4A6FC34}" dt="2026-04-10T02:13:43.467" v="149" actId="478"/>
          <ac:picMkLst>
            <pc:docMk/>
            <pc:sldMk cId="95375337" sldId="324"/>
            <ac:picMk id="3" creationId="{2258B0B5-7734-E87A-489B-09E32E7351AC}"/>
          </ac:picMkLst>
        </pc:picChg>
        <pc:picChg chg="add del mod">
          <ac:chgData name="Juan José Subercaseaux" userId="7eb5c920-aee9-4bcc-9c01-7137a69220ff" providerId="ADAL" clId="{590294A8-72F1-446B-95ED-15F5C4A6FC34}" dt="2026-04-09T21:29:15.573" v="82" actId="21"/>
          <ac:picMkLst>
            <pc:docMk/>
            <pc:sldMk cId="95375337" sldId="324"/>
            <ac:picMk id="6" creationId="{13CDC8AE-942F-1C83-B44D-3840FCCEBAA4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41:08.922" v="401" actId="1036"/>
        <pc:sldMkLst>
          <pc:docMk/>
          <pc:sldMk cId="349477539" sldId="325"/>
        </pc:sldMkLst>
        <pc:graphicFrameChg chg="del">
          <ac:chgData name="Juan José Subercaseaux" userId="7eb5c920-aee9-4bcc-9c01-7137a69220ff" providerId="ADAL" clId="{590294A8-72F1-446B-95ED-15F5C4A6FC34}" dt="2026-04-10T02:41:02.062" v="394" actId="478"/>
          <ac:graphicFrameMkLst>
            <pc:docMk/>
            <pc:sldMk cId="349477539" sldId="325"/>
            <ac:graphicFrameMk id="5" creationId="{38EAAE53-E395-4CFB-AE96-992161EE39C3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41:08.922" v="401" actId="1036"/>
          <ac:picMkLst>
            <pc:docMk/>
            <pc:sldMk cId="349477539" sldId="325"/>
            <ac:picMk id="3" creationId="{6E9A5319-5F8A-5B90-3D3D-14CD92789184}"/>
          </ac:picMkLst>
        </pc:picChg>
        <pc:picChg chg="del">
          <ac:chgData name="Juan José Subercaseaux" userId="7eb5c920-aee9-4bcc-9c01-7137a69220ff" providerId="ADAL" clId="{590294A8-72F1-446B-95ED-15F5C4A6FC34}" dt="2026-04-10T02:13:46.473" v="150" actId="478"/>
          <ac:picMkLst>
            <pc:docMk/>
            <pc:sldMk cId="349477539" sldId="325"/>
            <ac:picMk id="3" creationId="{980FA457-6CB0-EEA5-E323-94F16F786FDA}"/>
          </ac:picMkLst>
        </pc:picChg>
        <pc:picChg chg="add del mod">
          <ac:chgData name="Juan José Subercaseaux" userId="7eb5c920-aee9-4bcc-9c01-7137a69220ff" providerId="ADAL" clId="{590294A8-72F1-446B-95ED-15F5C4A6FC34}" dt="2026-04-09T21:29:34.967" v="85" actId="21"/>
          <ac:picMkLst>
            <pc:docMk/>
            <pc:sldMk cId="349477539" sldId="325"/>
            <ac:picMk id="6" creationId="{D54F91DA-EE3B-DC7E-D397-AD7434D94CBC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41:30.354" v="409" actId="1036"/>
        <pc:sldMkLst>
          <pc:docMk/>
          <pc:sldMk cId="2903756495" sldId="326"/>
        </pc:sldMkLst>
        <pc:graphicFrameChg chg="del">
          <ac:chgData name="Juan José Subercaseaux" userId="7eb5c920-aee9-4bcc-9c01-7137a69220ff" providerId="ADAL" clId="{590294A8-72F1-446B-95ED-15F5C4A6FC34}" dt="2026-04-10T02:41:24.953" v="402" actId="478"/>
          <ac:graphicFrameMkLst>
            <pc:docMk/>
            <pc:sldMk cId="2903756495" sldId="326"/>
            <ac:graphicFrameMk id="5" creationId="{6F58064E-4349-4EEB-A931-596DE6C0B83E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41:30.354" v="409" actId="1036"/>
          <ac:picMkLst>
            <pc:docMk/>
            <pc:sldMk cId="2903756495" sldId="326"/>
            <ac:picMk id="3" creationId="{1DB6FC0F-924D-162E-C445-284F2B30BBB2}"/>
          </ac:picMkLst>
        </pc:picChg>
        <pc:picChg chg="del">
          <ac:chgData name="Juan José Subercaseaux" userId="7eb5c920-aee9-4bcc-9c01-7137a69220ff" providerId="ADAL" clId="{590294A8-72F1-446B-95ED-15F5C4A6FC34}" dt="2026-04-10T02:13:48.876" v="151" actId="478"/>
          <ac:picMkLst>
            <pc:docMk/>
            <pc:sldMk cId="2903756495" sldId="326"/>
            <ac:picMk id="3" creationId="{E92D392A-EFC9-45D8-AE47-F9D4A78EC99A}"/>
          </ac:picMkLst>
        </pc:picChg>
        <pc:picChg chg="add del mod">
          <ac:chgData name="Juan José Subercaseaux" userId="7eb5c920-aee9-4bcc-9c01-7137a69220ff" providerId="ADAL" clId="{590294A8-72F1-446B-95ED-15F5C4A6FC34}" dt="2026-04-09T21:29:52.829" v="88" actId="478"/>
          <ac:picMkLst>
            <pc:docMk/>
            <pc:sldMk cId="2903756495" sldId="326"/>
            <ac:picMk id="6" creationId="{2738889B-BC8A-6EF3-6AFD-9FEDDBD325AB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41:48.354" v="417" actId="1036"/>
        <pc:sldMkLst>
          <pc:docMk/>
          <pc:sldMk cId="1666907109" sldId="327"/>
        </pc:sldMkLst>
        <pc:graphicFrameChg chg="del">
          <ac:chgData name="Juan José Subercaseaux" userId="7eb5c920-aee9-4bcc-9c01-7137a69220ff" providerId="ADAL" clId="{590294A8-72F1-446B-95ED-15F5C4A6FC34}" dt="2026-04-10T02:41:43.116" v="410" actId="478"/>
          <ac:graphicFrameMkLst>
            <pc:docMk/>
            <pc:sldMk cId="1666907109" sldId="327"/>
            <ac:graphicFrameMk id="5" creationId="{F0E37C40-2815-438F-90BC-C6F52C1DFB3E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3:51.854" v="152" actId="478"/>
          <ac:picMkLst>
            <pc:docMk/>
            <pc:sldMk cId="1666907109" sldId="327"/>
            <ac:picMk id="3" creationId="{75D1E593-3E9B-F780-7575-45953A971163}"/>
          </ac:picMkLst>
        </pc:picChg>
        <pc:picChg chg="add mod">
          <ac:chgData name="Juan José Subercaseaux" userId="7eb5c920-aee9-4bcc-9c01-7137a69220ff" providerId="ADAL" clId="{590294A8-72F1-446B-95ED-15F5C4A6FC34}" dt="2026-04-10T02:41:48.354" v="417" actId="1036"/>
          <ac:picMkLst>
            <pc:docMk/>
            <pc:sldMk cId="1666907109" sldId="327"/>
            <ac:picMk id="3" creationId="{7B7CBDC0-2AAD-687C-BE1E-8C82F5521E00}"/>
          </ac:picMkLst>
        </pc:picChg>
        <pc:picChg chg="add del mod">
          <ac:chgData name="Juan José Subercaseaux" userId="7eb5c920-aee9-4bcc-9c01-7137a69220ff" providerId="ADAL" clId="{590294A8-72F1-446B-95ED-15F5C4A6FC34}" dt="2026-04-09T21:35:52.608" v="91" actId="21"/>
          <ac:picMkLst>
            <pc:docMk/>
            <pc:sldMk cId="1666907109" sldId="327"/>
            <ac:picMk id="6" creationId="{C9D8AB4D-C1DE-0214-0D18-27C9E14B0648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42:05.564" v="425" actId="1036"/>
        <pc:sldMkLst>
          <pc:docMk/>
          <pc:sldMk cId="877683264" sldId="328"/>
        </pc:sldMkLst>
        <pc:graphicFrameChg chg="del">
          <ac:chgData name="Juan José Subercaseaux" userId="7eb5c920-aee9-4bcc-9c01-7137a69220ff" providerId="ADAL" clId="{590294A8-72F1-446B-95ED-15F5C4A6FC34}" dt="2026-04-10T02:41:59.588" v="418" actId="478"/>
          <ac:graphicFrameMkLst>
            <pc:docMk/>
            <pc:sldMk cId="877683264" sldId="328"/>
            <ac:graphicFrameMk id="5" creationId="{70B1BCB4-3E14-42CF-B6A8-013F91894168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4:04.969" v="154" actId="478"/>
          <ac:picMkLst>
            <pc:docMk/>
            <pc:sldMk cId="877683264" sldId="328"/>
            <ac:picMk id="3" creationId="{2A33A351-E0A5-B386-B851-975F089AF71B}"/>
          </ac:picMkLst>
        </pc:picChg>
        <pc:picChg chg="add mod">
          <ac:chgData name="Juan José Subercaseaux" userId="7eb5c920-aee9-4bcc-9c01-7137a69220ff" providerId="ADAL" clId="{590294A8-72F1-446B-95ED-15F5C4A6FC34}" dt="2026-04-10T02:42:05.564" v="425" actId="1036"/>
          <ac:picMkLst>
            <pc:docMk/>
            <pc:sldMk cId="877683264" sldId="328"/>
            <ac:picMk id="3" creationId="{D1524088-9BAB-76FD-B698-FAD46A5E7E3C}"/>
          </ac:picMkLst>
        </pc:picChg>
        <pc:picChg chg="add del mod">
          <ac:chgData name="Juan José Subercaseaux" userId="7eb5c920-aee9-4bcc-9c01-7137a69220ff" providerId="ADAL" clId="{590294A8-72F1-446B-95ED-15F5C4A6FC34}" dt="2026-04-09T21:36:13.658" v="95" actId="21"/>
          <ac:picMkLst>
            <pc:docMk/>
            <pc:sldMk cId="877683264" sldId="328"/>
            <ac:picMk id="6" creationId="{79F491FA-4BB8-7294-8CDF-C924D9AF4410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42:19.378" v="433" actId="1036"/>
        <pc:sldMkLst>
          <pc:docMk/>
          <pc:sldMk cId="734911335" sldId="329"/>
        </pc:sldMkLst>
        <pc:graphicFrameChg chg="del">
          <ac:chgData name="Juan José Subercaseaux" userId="7eb5c920-aee9-4bcc-9c01-7137a69220ff" providerId="ADAL" clId="{590294A8-72F1-446B-95ED-15F5C4A6FC34}" dt="2026-04-10T02:42:13.118" v="426" actId="478"/>
          <ac:graphicFrameMkLst>
            <pc:docMk/>
            <pc:sldMk cId="734911335" sldId="329"/>
            <ac:graphicFrameMk id="5" creationId="{7E670C00-E5F6-4D9D-A008-372869DEEAEC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4:07.130" v="155" actId="478"/>
          <ac:picMkLst>
            <pc:docMk/>
            <pc:sldMk cId="734911335" sldId="329"/>
            <ac:picMk id="3" creationId="{8E8BCB87-C46F-75AB-79D1-CBE4F137D321}"/>
          </ac:picMkLst>
        </pc:picChg>
        <pc:picChg chg="add mod">
          <ac:chgData name="Juan José Subercaseaux" userId="7eb5c920-aee9-4bcc-9c01-7137a69220ff" providerId="ADAL" clId="{590294A8-72F1-446B-95ED-15F5C4A6FC34}" dt="2026-04-10T02:42:19.378" v="433" actId="1036"/>
          <ac:picMkLst>
            <pc:docMk/>
            <pc:sldMk cId="734911335" sldId="329"/>
            <ac:picMk id="3" creationId="{C8B43598-E0A3-3AF5-5A3A-B599C0DC68C8}"/>
          </ac:picMkLst>
        </pc:picChg>
        <pc:picChg chg="add del mod">
          <ac:chgData name="Juan José Subercaseaux" userId="7eb5c920-aee9-4bcc-9c01-7137a69220ff" providerId="ADAL" clId="{590294A8-72F1-446B-95ED-15F5C4A6FC34}" dt="2026-04-09T21:36:32.323" v="98" actId="21"/>
          <ac:picMkLst>
            <pc:docMk/>
            <pc:sldMk cId="734911335" sldId="329"/>
            <ac:picMk id="6" creationId="{A46A0713-15CD-AF1B-72DD-72A851470767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42:34.493" v="439" actId="1036"/>
        <pc:sldMkLst>
          <pc:docMk/>
          <pc:sldMk cId="3236974834" sldId="330"/>
        </pc:sldMkLst>
        <pc:graphicFrameChg chg="del">
          <ac:chgData name="Juan José Subercaseaux" userId="7eb5c920-aee9-4bcc-9c01-7137a69220ff" providerId="ADAL" clId="{590294A8-72F1-446B-95ED-15F5C4A6FC34}" dt="2026-04-10T02:42:30.015" v="434" actId="478"/>
          <ac:graphicFrameMkLst>
            <pc:docMk/>
            <pc:sldMk cId="3236974834" sldId="330"/>
            <ac:graphicFrameMk id="6" creationId="{8274C11A-107C-47D6-A74B-38750227A67C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0:30.015" v="105" actId="478"/>
          <ac:picMkLst>
            <pc:docMk/>
            <pc:sldMk cId="3236974834" sldId="330"/>
            <ac:picMk id="3" creationId="{4D75CCE2-7187-A162-15DC-F963EFA651AA}"/>
          </ac:picMkLst>
        </pc:picChg>
        <pc:picChg chg="add mod">
          <ac:chgData name="Juan José Subercaseaux" userId="7eb5c920-aee9-4bcc-9c01-7137a69220ff" providerId="ADAL" clId="{590294A8-72F1-446B-95ED-15F5C4A6FC34}" dt="2026-04-10T02:42:34.493" v="439" actId="1036"/>
          <ac:picMkLst>
            <pc:docMk/>
            <pc:sldMk cId="3236974834" sldId="330"/>
            <ac:picMk id="3" creationId="{F3C525FF-9C10-B221-C440-0179F4867A0B}"/>
          </ac:picMkLst>
        </pc:picChg>
        <pc:picChg chg="add del mod">
          <ac:chgData name="Juan José Subercaseaux" userId="7eb5c920-aee9-4bcc-9c01-7137a69220ff" providerId="ADAL" clId="{590294A8-72F1-446B-95ED-15F5C4A6FC34}" dt="2026-04-09T21:37:01.348" v="101" actId="21"/>
          <ac:picMkLst>
            <pc:docMk/>
            <pc:sldMk cId="3236974834" sldId="330"/>
            <ac:picMk id="7" creationId="{740FB51A-D810-FAF0-EEAD-F19BC4B637AB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42:51.797" v="447" actId="1036"/>
        <pc:sldMkLst>
          <pc:docMk/>
          <pc:sldMk cId="3610850452" sldId="331"/>
        </pc:sldMkLst>
        <pc:graphicFrameChg chg="del">
          <ac:chgData name="Juan José Subercaseaux" userId="7eb5c920-aee9-4bcc-9c01-7137a69220ff" providerId="ADAL" clId="{590294A8-72F1-446B-95ED-15F5C4A6FC34}" dt="2026-04-10T02:42:46.355" v="440" actId="478"/>
          <ac:graphicFrameMkLst>
            <pc:docMk/>
            <pc:sldMk cId="3610850452" sldId="331"/>
            <ac:graphicFrameMk id="5" creationId="{933CE09F-A478-4B69-984C-9F272D724410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42:51.797" v="447" actId="1036"/>
          <ac:picMkLst>
            <pc:docMk/>
            <pc:sldMk cId="3610850452" sldId="331"/>
            <ac:picMk id="3" creationId="{37BA76A0-B6CA-6935-B395-06E966404CEB}"/>
          </ac:picMkLst>
        </pc:picChg>
        <pc:picChg chg="del">
          <ac:chgData name="Juan José Subercaseaux" userId="7eb5c920-aee9-4bcc-9c01-7137a69220ff" providerId="ADAL" clId="{590294A8-72F1-446B-95ED-15F5C4A6FC34}" dt="2026-04-10T02:14:11.174" v="156" actId="478"/>
          <ac:picMkLst>
            <pc:docMk/>
            <pc:sldMk cId="3610850452" sldId="331"/>
            <ac:picMk id="3" creationId="{B1893BF9-1E38-963C-D67C-3DE1F36E0857}"/>
          </ac:picMkLst>
        </pc:picChg>
        <pc:picChg chg="add del mod">
          <ac:chgData name="Juan José Subercaseaux" userId="7eb5c920-aee9-4bcc-9c01-7137a69220ff" providerId="ADAL" clId="{590294A8-72F1-446B-95ED-15F5C4A6FC34}" dt="2026-04-09T21:37:11.944" v="104" actId="478"/>
          <ac:picMkLst>
            <pc:docMk/>
            <pc:sldMk cId="3610850452" sldId="331"/>
            <ac:picMk id="6" creationId="{D8A94C81-2201-189F-E04F-4EA34447DC92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35:03.634" v="289" actId="1036"/>
        <pc:sldMkLst>
          <pc:docMk/>
          <pc:sldMk cId="3299969591" sldId="333"/>
        </pc:sldMkLst>
        <pc:graphicFrameChg chg="del">
          <ac:chgData name="Juan José Subercaseaux" userId="7eb5c920-aee9-4bcc-9c01-7137a69220ff" providerId="ADAL" clId="{590294A8-72F1-446B-95ED-15F5C4A6FC34}" dt="2026-04-10T02:34:58.344" v="282" actId="478"/>
          <ac:graphicFrameMkLst>
            <pc:docMk/>
            <pc:sldMk cId="3299969591" sldId="333"/>
            <ac:graphicFrameMk id="5" creationId="{C484C554-52D8-4A6D-A074-A6BB5B179BAA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2:46.120" v="130" actId="478"/>
          <ac:picMkLst>
            <pc:docMk/>
            <pc:sldMk cId="3299969591" sldId="333"/>
            <ac:picMk id="3" creationId="{0EC8233F-D025-A892-34F6-85D0EA8A8717}"/>
          </ac:picMkLst>
        </pc:picChg>
        <pc:picChg chg="add mod">
          <ac:chgData name="Juan José Subercaseaux" userId="7eb5c920-aee9-4bcc-9c01-7137a69220ff" providerId="ADAL" clId="{590294A8-72F1-446B-95ED-15F5C4A6FC34}" dt="2026-04-10T02:35:03.634" v="289" actId="1036"/>
          <ac:picMkLst>
            <pc:docMk/>
            <pc:sldMk cId="3299969591" sldId="333"/>
            <ac:picMk id="3" creationId="{69D249F2-D82B-F925-97CB-D066752C1D77}"/>
          </ac:picMkLst>
        </pc:picChg>
        <pc:picChg chg="add del">
          <ac:chgData name="Juan José Subercaseaux" userId="7eb5c920-aee9-4bcc-9c01-7137a69220ff" providerId="ADAL" clId="{590294A8-72F1-446B-95ED-15F5C4A6FC34}" dt="2026-04-09T21:21:21.575" v="33" actId="21"/>
          <ac:picMkLst>
            <pc:docMk/>
            <pc:sldMk cId="3299969591" sldId="333"/>
            <ac:picMk id="6" creationId="{D9505E24-F778-7A31-3A5E-70F3717B8D6C}"/>
          </ac:picMkLst>
        </pc:picChg>
        <pc:picChg chg="add del">
          <ac:chgData name="Juan José Subercaseaux" userId="7eb5c920-aee9-4bcc-9c01-7137a69220ff" providerId="ADAL" clId="{590294A8-72F1-446B-95ED-15F5C4A6FC34}" dt="2026-04-09T21:21:58.058" v="38" actId="478"/>
          <ac:picMkLst>
            <pc:docMk/>
            <pc:sldMk cId="3299969591" sldId="333"/>
            <ac:picMk id="8" creationId="{12A5253C-841E-206A-7E8F-7547447BE5B2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27:05.666" v="175" actId="1076"/>
        <pc:sldMkLst>
          <pc:docMk/>
          <pc:sldMk cId="1085120329" sldId="334"/>
        </pc:sldMkLst>
        <pc:graphicFrameChg chg="add del">
          <ac:chgData name="Juan José Subercaseaux" userId="7eb5c920-aee9-4bcc-9c01-7137a69220ff" providerId="ADAL" clId="{590294A8-72F1-446B-95ED-15F5C4A6FC34}" dt="2026-04-10T02:27:00.357" v="173" actId="478"/>
          <ac:graphicFrameMkLst>
            <pc:docMk/>
            <pc:sldMk cId="1085120329" sldId="334"/>
            <ac:graphicFrameMk id="5" creationId="{14F41EF3-95BD-4088-803B-4E94C32EE934}"/>
          </ac:graphicFrameMkLst>
        </pc:graphicFrameChg>
        <pc:picChg chg="add del">
          <ac:chgData name="Juan José Subercaseaux" userId="7eb5c920-aee9-4bcc-9c01-7137a69220ff" providerId="ADAL" clId="{590294A8-72F1-446B-95ED-15F5C4A6FC34}" dt="2026-04-10T02:26:52.747" v="171" actId="22"/>
          <ac:picMkLst>
            <pc:docMk/>
            <pc:sldMk cId="1085120329" sldId="334"/>
            <ac:picMk id="4" creationId="{2CD47D0B-DC6D-6D40-50C0-6387699DBF71}"/>
          </ac:picMkLst>
        </pc:picChg>
        <pc:picChg chg="del">
          <ac:chgData name="Juan José Subercaseaux" userId="7eb5c920-aee9-4bcc-9c01-7137a69220ff" providerId="ADAL" clId="{590294A8-72F1-446B-95ED-15F5C4A6FC34}" dt="2026-04-10T02:11:42.285" v="111" actId="478"/>
          <ac:picMkLst>
            <pc:docMk/>
            <pc:sldMk cId="1085120329" sldId="334"/>
            <ac:picMk id="4" creationId="{9A125978-5AF7-1566-5727-F27BC089BD69}"/>
          </ac:picMkLst>
        </pc:picChg>
        <pc:picChg chg="add mod">
          <ac:chgData name="Juan José Subercaseaux" userId="7eb5c920-aee9-4bcc-9c01-7137a69220ff" providerId="ADAL" clId="{590294A8-72F1-446B-95ED-15F5C4A6FC34}" dt="2026-04-10T02:27:05.666" v="175" actId="1076"/>
          <ac:picMkLst>
            <pc:docMk/>
            <pc:sldMk cId="1085120329" sldId="334"/>
            <ac:picMk id="7" creationId="{DD67EF76-DA87-68A5-055D-D49F085E059C}"/>
          </ac:picMkLst>
        </pc:picChg>
      </pc:sldChg>
      <pc:sldChg chg="delSp mod">
        <pc:chgData name="Juan José Subercaseaux" userId="7eb5c920-aee9-4bcc-9c01-7137a69220ff" providerId="ADAL" clId="{590294A8-72F1-446B-95ED-15F5C4A6FC34}" dt="2026-04-10T02:11:45.074" v="112" actId="478"/>
        <pc:sldMkLst>
          <pc:docMk/>
          <pc:sldMk cId="1982663834" sldId="335"/>
        </pc:sldMkLst>
        <pc:picChg chg="del">
          <ac:chgData name="Juan José Subercaseaux" userId="7eb5c920-aee9-4bcc-9c01-7137a69220ff" providerId="ADAL" clId="{590294A8-72F1-446B-95ED-15F5C4A6FC34}" dt="2026-04-10T02:11:45.074" v="112" actId="478"/>
          <ac:picMkLst>
            <pc:docMk/>
            <pc:sldMk cId="1982663834" sldId="335"/>
            <ac:picMk id="5" creationId="{92793A9F-9D1D-B8CD-E6A3-22A24EFE2B24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27:55.883" v="178" actId="1076"/>
        <pc:sldMkLst>
          <pc:docMk/>
          <pc:sldMk cId="2707655410" sldId="336"/>
        </pc:sldMkLst>
        <pc:graphicFrameChg chg="add del mod">
          <ac:chgData name="Juan José Subercaseaux" userId="7eb5c920-aee9-4bcc-9c01-7137a69220ff" providerId="ADAL" clId="{590294A8-72F1-446B-95ED-15F5C4A6FC34}" dt="2026-04-10T02:27:50.511" v="176" actId="21"/>
          <ac:graphicFrameMkLst>
            <pc:docMk/>
            <pc:sldMk cId="2707655410" sldId="336"/>
            <ac:graphicFrameMk id="3" creationId="{2B7CCFFD-FF2A-47FD-871E-53D03C0B7647}"/>
          </ac:graphicFrameMkLst>
        </pc:graphicFrameChg>
        <pc:graphicFrameChg chg="del">
          <ac:chgData name="Juan José Subercaseaux" userId="7eb5c920-aee9-4bcc-9c01-7137a69220ff" providerId="ADAL" clId="{590294A8-72F1-446B-95ED-15F5C4A6FC34}" dt="2026-04-09T21:11:48.413" v="3" actId="478"/>
          <ac:graphicFrameMkLst>
            <pc:docMk/>
            <pc:sldMk cId="2707655410" sldId="336"/>
            <ac:graphicFrameMk id="5" creationId="{2B7CCFFD-FF2A-47FD-871E-53D03C0B7647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1:48.371" v="113" actId="478"/>
          <ac:picMkLst>
            <pc:docMk/>
            <pc:sldMk cId="2707655410" sldId="336"/>
            <ac:picMk id="4" creationId="{CA255B7C-48BF-45DA-9B32-83D4F23206F5}"/>
          </ac:picMkLst>
        </pc:picChg>
        <pc:picChg chg="add mod">
          <ac:chgData name="Juan José Subercaseaux" userId="7eb5c920-aee9-4bcc-9c01-7137a69220ff" providerId="ADAL" clId="{590294A8-72F1-446B-95ED-15F5C4A6FC34}" dt="2026-04-10T02:27:55.883" v="178" actId="1076"/>
          <ac:picMkLst>
            <pc:docMk/>
            <pc:sldMk cId="2707655410" sldId="336"/>
            <ac:picMk id="5" creationId="{D71AAD7E-6FE4-C5FA-E879-3369DC82982C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28:10.532" v="181" actId="1076"/>
        <pc:sldMkLst>
          <pc:docMk/>
          <pc:sldMk cId="2924418800" sldId="337"/>
        </pc:sldMkLst>
        <pc:graphicFrameChg chg="del">
          <ac:chgData name="Juan José Subercaseaux" userId="7eb5c920-aee9-4bcc-9c01-7137a69220ff" providerId="ADAL" clId="{590294A8-72F1-446B-95ED-15F5C4A6FC34}" dt="2026-04-10T02:28:05.249" v="179" actId="478"/>
          <ac:graphicFrameMkLst>
            <pc:docMk/>
            <pc:sldMk cId="2924418800" sldId="337"/>
            <ac:graphicFrameMk id="5" creationId="{8A7B9AFA-F6DC-4DA8-970D-BFD2F888CBFB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28:10.532" v="181" actId="1076"/>
          <ac:picMkLst>
            <pc:docMk/>
            <pc:sldMk cId="2924418800" sldId="337"/>
            <ac:picMk id="4" creationId="{60297CA8-C11F-769E-B4F0-CE033874268C}"/>
          </ac:picMkLst>
        </pc:picChg>
        <pc:picChg chg="del">
          <ac:chgData name="Juan José Subercaseaux" userId="7eb5c920-aee9-4bcc-9c01-7137a69220ff" providerId="ADAL" clId="{590294A8-72F1-446B-95ED-15F5C4A6FC34}" dt="2026-04-10T02:11:50.422" v="114" actId="478"/>
          <ac:picMkLst>
            <pc:docMk/>
            <pc:sldMk cId="2924418800" sldId="337"/>
            <ac:picMk id="4" creationId="{C16E8917-269C-56E5-B536-E894B00E869B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28:26.165" v="184" actId="1076"/>
        <pc:sldMkLst>
          <pc:docMk/>
          <pc:sldMk cId="4134860605" sldId="338"/>
        </pc:sldMkLst>
        <pc:graphicFrameChg chg="del">
          <ac:chgData name="Juan José Subercaseaux" userId="7eb5c920-aee9-4bcc-9c01-7137a69220ff" providerId="ADAL" clId="{590294A8-72F1-446B-95ED-15F5C4A6FC34}" dt="2026-04-10T02:28:20.680" v="182" actId="478"/>
          <ac:graphicFrameMkLst>
            <pc:docMk/>
            <pc:sldMk cId="4134860605" sldId="338"/>
            <ac:graphicFrameMk id="5" creationId="{6E186E9E-07C1-4AD9-8044-4F8A1A9C286C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1:52.770" v="115" actId="478"/>
          <ac:picMkLst>
            <pc:docMk/>
            <pc:sldMk cId="4134860605" sldId="338"/>
            <ac:picMk id="4" creationId="{0636F65A-5DCD-9D56-16FA-10E3ACF53205}"/>
          </ac:picMkLst>
        </pc:picChg>
        <pc:picChg chg="add mod">
          <ac:chgData name="Juan José Subercaseaux" userId="7eb5c920-aee9-4bcc-9c01-7137a69220ff" providerId="ADAL" clId="{590294A8-72F1-446B-95ED-15F5C4A6FC34}" dt="2026-04-10T02:28:26.165" v="184" actId="1076"/>
          <ac:picMkLst>
            <pc:docMk/>
            <pc:sldMk cId="4134860605" sldId="338"/>
            <ac:picMk id="4" creationId="{2398BE33-8077-8A18-DB68-35639B56B519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28:41.430" v="187" actId="1076"/>
        <pc:sldMkLst>
          <pc:docMk/>
          <pc:sldMk cId="926720513" sldId="339"/>
        </pc:sldMkLst>
        <pc:graphicFrameChg chg="del">
          <ac:chgData name="Juan José Subercaseaux" userId="7eb5c920-aee9-4bcc-9c01-7137a69220ff" providerId="ADAL" clId="{590294A8-72F1-446B-95ED-15F5C4A6FC34}" dt="2026-04-10T02:28:33.724" v="185" actId="478"/>
          <ac:graphicFrameMkLst>
            <pc:docMk/>
            <pc:sldMk cId="926720513" sldId="339"/>
            <ac:graphicFrameMk id="5" creationId="{5FBBCD2D-EFD8-4536-B4D2-3FA9C48D77ED}"/>
          </ac:graphicFrameMkLst>
        </pc:graphicFrameChg>
        <pc:picChg chg="add mod">
          <ac:chgData name="Juan José Subercaseaux" userId="7eb5c920-aee9-4bcc-9c01-7137a69220ff" providerId="ADAL" clId="{590294A8-72F1-446B-95ED-15F5C4A6FC34}" dt="2026-04-10T02:28:41.430" v="187" actId="1076"/>
          <ac:picMkLst>
            <pc:docMk/>
            <pc:sldMk cId="926720513" sldId="339"/>
            <ac:picMk id="4" creationId="{28BE3B5E-EC17-BA42-EAC2-8220325CC89D}"/>
          </ac:picMkLst>
        </pc:picChg>
        <pc:picChg chg="del">
          <ac:chgData name="Juan José Subercaseaux" userId="7eb5c920-aee9-4bcc-9c01-7137a69220ff" providerId="ADAL" clId="{590294A8-72F1-446B-95ED-15F5C4A6FC34}" dt="2026-04-10T02:11:57.051" v="116" actId="478"/>
          <ac:picMkLst>
            <pc:docMk/>
            <pc:sldMk cId="926720513" sldId="339"/>
            <ac:picMk id="4" creationId="{8584CDD6-42CA-1D50-22D9-A9A28D6AE67E}"/>
          </ac:picMkLst>
        </pc:picChg>
      </pc:sldChg>
      <pc:sldChg chg="addSp delSp modSp mod">
        <pc:chgData name="Juan José Subercaseaux" userId="7eb5c920-aee9-4bcc-9c01-7137a69220ff" providerId="ADAL" clId="{590294A8-72F1-446B-95ED-15F5C4A6FC34}" dt="2026-04-10T02:28:58.922" v="195" actId="1036"/>
        <pc:sldMkLst>
          <pc:docMk/>
          <pc:sldMk cId="2777345081" sldId="340"/>
        </pc:sldMkLst>
        <pc:graphicFrameChg chg="del">
          <ac:chgData name="Juan José Subercaseaux" userId="7eb5c920-aee9-4bcc-9c01-7137a69220ff" providerId="ADAL" clId="{590294A8-72F1-446B-95ED-15F5C4A6FC34}" dt="2026-04-10T02:28:54.089" v="188" actId="478"/>
          <ac:graphicFrameMkLst>
            <pc:docMk/>
            <pc:sldMk cId="2777345081" sldId="340"/>
            <ac:graphicFrameMk id="5" creationId="{E2B5A9E9-9413-447C-86E1-1AD4CBCB650D}"/>
          </ac:graphicFrameMkLst>
        </pc:graphicFrameChg>
        <pc:picChg chg="del">
          <ac:chgData name="Juan José Subercaseaux" userId="7eb5c920-aee9-4bcc-9c01-7137a69220ff" providerId="ADAL" clId="{590294A8-72F1-446B-95ED-15F5C4A6FC34}" dt="2026-04-10T02:11:59.522" v="117" actId="478"/>
          <ac:picMkLst>
            <pc:docMk/>
            <pc:sldMk cId="2777345081" sldId="340"/>
            <ac:picMk id="4" creationId="{2E0F0636-9459-18FA-E120-85A6BFDCDDFA}"/>
          </ac:picMkLst>
        </pc:picChg>
        <pc:picChg chg="add mod">
          <ac:chgData name="Juan José Subercaseaux" userId="7eb5c920-aee9-4bcc-9c01-7137a69220ff" providerId="ADAL" clId="{590294A8-72F1-446B-95ED-15F5C4A6FC34}" dt="2026-04-10T02:28:58.922" v="195" actId="1036"/>
          <ac:picMkLst>
            <pc:docMk/>
            <pc:sldMk cId="2777345081" sldId="340"/>
            <ac:picMk id="4" creationId="{8AA7EBAD-A672-08E9-D114-D29B3EB226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F2A3-FC97-4C6C-9AF8-3EB29E54B03B}" type="datetimeFigureOut">
              <a:rPr lang="es-CL" smtClean="0"/>
              <a:t>09-04-2026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C8C72-2B71-48B3-9D31-E0327F8832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534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8C72-2B71-48B3-9D31-E0327F88325C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448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C8C72-2B71-48B3-9D31-E0327F88325C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413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0844" y="3264725"/>
            <a:ext cx="10370311" cy="1694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78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78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78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5732" y="87548"/>
            <a:ext cx="11566267" cy="1108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92100"/>
            <a:ext cx="103581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725"/>
            <a:ext cx="8366759" cy="169418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000" b="0" spc="-20" dirty="0">
                <a:solidFill>
                  <a:srgbClr val="00778A"/>
                </a:solidFill>
                <a:latin typeface="Calibri Light"/>
                <a:cs typeface="Calibri Light"/>
              </a:rPr>
              <a:t>Monitoreo </a:t>
            </a:r>
            <a:r>
              <a:rPr sz="6000" b="0" spc="-10" dirty="0">
                <a:solidFill>
                  <a:srgbClr val="00778A"/>
                </a:solidFill>
                <a:latin typeface="Calibri Light"/>
                <a:cs typeface="Calibri Light"/>
              </a:rPr>
              <a:t>Agua</a:t>
            </a:r>
            <a:r>
              <a:rPr sz="6000" b="0" spc="-70" dirty="0">
                <a:solidFill>
                  <a:srgbClr val="00778A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00778A"/>
                </a:solidFill>
                <a:latin typeface="Calibri Light"/>
                <a:cs typeface="Calibri Light"/>
              </a:rPr>
              <a:t>Superficial</a:t>
            </a:r>
            <a:endParaRPr sz="6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Cuncumén </a:t>
            </a:r>
            <a:r>
              <a:rPr sz="2400" spc="-10" dirty="0">
                <a:solidFill>
                  <a:srgbClr val="888888"/>
                </a:solidFill>
                <a:latin typeface="Calibri"/>
                <a:cs typeface="Calibri"/>
              </a:rPr>
              <a:t>antes</a:t>
            </a:r>
            <a:r>
              <a:rPr sz="24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888888"/>
                </a:solidFill>
                <a:latin typeface="Calibri"/>
                <a:cs typeface="Calibri"/>
              </a:rPr>
              <a:t>Choapa</a:t>
            </a:r>
            <a:r>
              <a:rPr lang="es-CL" sz="2400" spc="-5" dirty="0">
                <a:solidFill>
                  <a:srgbClr val="888888"/>
                </a:solidFill>
                <a:latin typeface="Calibri"/>
                <a:cs typeface="Calibri"/>
              </a:rPr>
              <a:t> (1AM8)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E3A66-544D-A6C7-92FD-5A39E70C0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58E9A-E5DD-2C07-F45A-549A2930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Cuncumén </a:t>
            </a:r>
            <a:r>
              <a:rPr lang="es-CL" spc="-45" dirty="0"/>
              <a:t>antes</a:t>
            </a:r>
            <a:r>
              <a:rPr lang="es-CL" spc="-204" dirty="0"/>
              <a:t> </a:t>
            </a:r>
            <a:r>
              <a:rPr lang="es-CL" spc="-35" dirty="0"/>
              <a:t>Choapa </a:t>
            </a:r>
            <a:r>
              <a:rPr lang="es-CL" sz="4400" spc="-5" dirty="0">
                <a:solidFill>
                  <a:srgbClr val="888888"/>
                </a:solidFill>
                <a:latin typeface="Calibri"/>
                <a:cs typeface="Calibri"/>
              </a:rPr>
              <a:t>(2AS)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8BE33-8077-8A18-DB68-35639B56B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11004234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6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A9332-89DD-561E-FB3F-6B4BD083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6085D-29C4-E951-B48F-A57B45FF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Cuncumén </a:t>
            </a:r>
            <a:r>
              <a:rPr lang="es-CL" spc="-45" dirty="0"/>
              <a:t>antes</a:t>
            </a:r>
            <a:r>
              <a:rPr lang="es-CL" spc="-204" dirty="0"/>
              <a:t> </a:t>
            </a:r>
            <a:r>
              <a:rPr lang="es-CL" spc="-35" dirty="0"/>
              <a:t>Choapa </a:t>
            </a:r>
            <a:r>
              <a:rPr lang="es-CL" sz="4400" spc="-5" dirty="0">
                <a:solidFill>
                  <a:srgbClr val="888888"/>
                </a:solidFill>
                <a:latin typeface="Calibri"/>
                <a:cs typeface="Calibri"/>
              </a:rPr>
              <a:t>(2AS)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BE3B5E-EC17-BA42-EAC2-8220325C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10998137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2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A5F73-AB4C-2802-EAC8-31E55F36C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7BD8F-4709-1E6F-CF10-7BA3879B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Cuncumén </a:t>
            </a:r>
            <a:r>
              <a:rPr lang="es-CL" spc="-45" dirty="0"/>
              <a:t>antes</a:t>
            </a:r>
            <a:r>
              <a:rPr lang="es-CL" spc="-204" dirty="0"/>
              <a:t> </a:t>
            </a:r>
            <a:r>
              <a:rPr lang="es-CL" spc="-35" dirty="0"/>
              <a:t>Choapa </a:t>
            </a:r>
            <a:r>
              <a:rPr lang="es-CL" sz="4400" spc="-5" dirty="0">
                <a:solidFill>
                  <a:srgbClr val="888888"/>
                </a:solidFill>
                <a:latin typeface="Calibri"/>
                <a:cs typeface="Calibri"/>
              </a:rPr>
              <a:t>(2AS)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A7EBAD-A672-08E9-D114-D29B3EB22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44336"/>
            <a:ext cx="11004234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725"/>
            <a:ext cx="8366759" cy="169418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000" b="0" spc="-20" dirty="0">
                <a:solidFill>
                  <a:srgbClr val="00778A"/>
                </a:solidFill>
                <a:latin typeface="Calibri Light"/>
                <a:cs typeface="Calibri Light"/>
              </a:rPr>
              <a:t>Monitoreo </a:t>
            </a:r>
            <a:r>
              <a:rPr sz="6000" b="0" spc="-10" dirty="0">
                <a:solidFill>
                  <a:srgbClr val="00778A"/>
                </a:solidFill>
                <a:latin typeface="Calibri Light"/>
                <a:cs typeface="Calibri Light"/>
              </a:rPr>
              <a:t>Agua</a:t>
            </a:r>
            <a:r>
              <a:rPr sz="6000" b="0" spc="-70" dirty="0">
                <a:solidFill>
                  <a:srgbClr val="00778A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00778A"/>
                </a:solidFill>
                <a:latin typeface="Calibri Light"/>
                <a:cs typeface="Calibri Light"/>
              </a:rPr>
              <a:t>Superficial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Choapa </a:t>
            </a:r>
            <a:r>
              <a:rPr sz="2400" spc="-10" dirty="0">
                <a:solidFill>
                  <a:srgbClr val="888888"/>
                </a:solidFill>
                <a:latin typeface="Calibri"/>
                <a:cs typeface="Calibri"/>
              </a:rPr>
              <a:t>antes</a:t>
            </a:r>
            <a:r>
              <a:rPr sz="24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Cuncumén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076C9A1-222B-4025-A53B-8DA371563467}"/>
              </a:ext>
            </a:extLst>
          </p:cNvPr>
          <p:cNvSpPr txBox="1">
            <a:spLocks/>
          </p:cNvSpPr>
          <p:nvPr/>
        </p:nvSpPr>
        <p:spPr>
          <a:xfrm>
            <a:off x="916939" y="292100"/>
            <a:ext cx="5516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L" kern="0" spc="-30"/>
              <a:t>Choapa </a:t>
            </a:r>
            <a:r>
              <a:rPr lang="es-CL" kern="0" spc="-45"/>
              <a:t>antes</a:t>
            </a:r>
            <a:r>
              <a:rPr lang="es-CL" kern="0" spc="-210"/>
              <a:t> </a:t>
            </a:r>
            <a:r>
              <a:rPr lang="es-CL" kern="0" spc="-40"/>
              <a:t>Cuncumén</a:t>
            </a:r>
            <a:endParaRPr lang="es-CL" kern="0" spc="-4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AD75C5-C2B8-992F-44F5-4DF7A5CE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86998"/>
            <a:ext cx="11004234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076C9A1-222B-4025-A53B-8DA371563467}"/>
              </a:ext>
            </a:extLst>
          </p:cNvPr>
          <p:cNvSpPr txBox="1">
            <a:spLocks/>
          </p:cNvSpPr>
          <p:nvPr/>
        </p:nvSpPr>
        <p:spPr>
          <a:xfrm>
            <a:off x="916939" y="292100"/>
            <a:ext cx="5516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L" kern="0" spc="-30" dirty="0"/>
              <a:t>Choapa </a:t>
            </a:r>
            <a:r>
              <a:rPr lang="es-CL" kern="0" spc="-45" dirty="0"/>
              <a:t>antes</a:t>
            </a:r>
            <a:r>
              <a:rPr lang="es-CL" kern="0" spc="-210" dirty="0"/>
              <a:t> </a:t>
            </a:r>
            <a:r>
              <a:rPr lang="es-CL" kern="0" spc="-40" dirty="0"/>
              <a:t>Cuncumén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BB26E6-8AA1-52CA-8F5A-4D26300A2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6" y="1524000"/>
            <a:ext cx="1100423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076C9A1-222B-4025-A53B-8DA371563467}"/>
              </a:ext>
            </a:extLst>
          </p:cNvPr>
          <p:cNvSpPr txBox="1">
            <a:spLocks/>
          </p:cNvSpPr>
          <p:nvPr/>
        </p:nvSpPr>
        <p:spPr>
          <a:xfrm>
            <a:off x="916939" y="292100"/>
            <a:ext cx="5516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L" kern="0" spc="-30"/>
              <a:t>Choapa </a:t>
            </a:r>
            <a:r>
              <a:rPr lang="es-CL" kern="0" spc="-45"/>
              <a:t>antes</a:t>
            </a:r>
            <a:r>
              <a:rPr lang="es-CL" kern="0" spc="-210"/>
              <a:t> </a:t>
            </a:r>
            <a:r>
              <a:rPr lang="es-CL" kern="0" spc="-40"/>
              <a:t>Cuncumén</a:t>
            </a:r>
            <a:endParaRPr lang="es-CL" kern="0" spc="-4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64C660-C838-760B-E5E6-0A998B3A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93095"/>
            <a:ext cx="1100423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7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076C9A1-222B-4025-A53B-8DA371563467}"/>
              </a:ext>
            </a:extLst>
          </p:cNvPr>
          <p:cNvSpPr txBox="1">
            <a:spLocks/>
          </p:cNvSpPr>
          <p:nvPr/>
        </p:nvSpPr>
        <p:spPr>
          <a:xfrm>
            <a:off x="916939" y="292100"/>
            <a:ext cx="5516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L" kern="0" spc="-30"/>
              <a:t>Choapa </a:t>
            </a:r>
            <a:r>
              <a:rPr lang="es-CL" kern="0" spc="-45"/>
              <a:t>antes</a:t>
            </a:r>
            <a:r>
              <a:rPr lang="es-CL" kern="0" spc="-210"/>
              <a:t> </a:t>
            </a:r>
            <a:r>
              <a:rPr lang="es-CL" kern="0" spc="-40"/>
              <a:t>Cuncumén</a:t>
            </a:r>
            <a:endParaRPr lang="es-CL" kern="0" spc="-4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BF9D52-9B5E-AF37-B8A6-7EC9A8FE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99191"/>
            <a:ext cx="11004234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5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076C9A1-222B-4025-A53B-8DA371563467}"/>
              </a:ext>
            </a:extLst>
          </p:cNvPr>
          <p:cNvSpPr txBox="1">
            <a:spLocks/>
          </p:cNvSpPr>
          <p:nvPr/>
        </p:nvSpPr>
        <p:spPr>
          <a:xfrm>
            <a:off x="916939" y="292100"/>
            <a:ext cx="5516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L" kern="0" spc="-30"/>
              <a:t>Choapa </a:t>
            </a:r>
            <a:r>
              <a:rPr lang="es-CL" kern="0" spc="-45"/>
              <a:t>antes</a:t>
            </a:r>
            <a:r>
              <a:rPr lang="es-CL" kern="0" spc="-210"/>
              <a:t> </a:t>
            </a:r>
            <a:r>
              <a:rPr lang="es-CL" kern="0" spc="-40"/>
              <a:t>Cuncumén</a:t>
            </a:r>
            <a:endParaRPr lang="es-CL" kern="0" spc="-4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FBFC9F-DB83-26F5-09B6-D8D8D6BF8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93095"/>
            <a:ext cx="1100423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70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725"/>
            <a:ext cx="8366759" cy="169418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000" b="0" spc="-20" dirty="0">
                <a:solidFill>
                  <a:srgbClr val="00778A"/>
                </a:solidFill>
                <a:latin typeface="Calibri Light"/>
                <a:cs typeface="Calibri Light"/>
              </a:rPr>
              <a:t>Monitoreo </a:t>
            </a:r>
            <a:r>
              <a:rPr sz="6000" b="0" spc="-10" dirty="0">
                <a:solidFill>
                  <a:srgbClr val="00778A"/>
                </a:solidFill>
                <a:latin typeface="Calibri Light"/>
                <a:cs typeface="Calibri Light"/>
              </a:rPr>
              <a:t>Agua</a:t>
            </a:r>
            <a:r>
              <a:rPr sz="6000" b="0" spc="-70" dirty="0">
                <a:solidFill>
                  <a:srgbClr val="00778A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00778A"/>
                </a:solidFill>
                <a:latin typeface="Calibri Light"/>
                <a:cs typeface="Calibri Light"/>
              </a:rPr>
              <a:t>Superficial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Choapa después de Cuncumén </a:t>
            </a:r>
            <a:r>
              <a:rPr sz="2400" dirty="0">
                <a:solidFill>
                  <a:srgbClr val="888888"/>
                </a:solidFill>
                <a:latin typeface="Calibri"/>
                <a:cs typeface="Calibri"/>
              </a:rPr>
              <a:t>y </a:t>
            </a:r>
            <a:r>
              <a:rPr sz="2400" spc="-10" dirty="0">
                <a:solidFill>
                  <a:srgbClr val="888888"/>
                </a:solidFill>
                <a:latin typeface="Calibri"/>
                <a:cs typeface="Calibri"/>
              </a:rPr>
              <a:t>antes </a:t>
            </a: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Salamanca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Cuncumén </a:t>
            </a:r>
            <a:r>
              <a:rPr lang="es-CL" spc="-45" dirty="0"/>
              <a:t>antes</a:t>
            </a:r>
            <a:r>
              <a:rPr lang="es-CL" spc="-204" dirty="0"/>
              <a:t> </a:t>
            </a:r>
            <a:r>
              <a:rPr lang="es-CL" spc="-35" dirty="0"/>
              <a:t>Choapa </a:t>
            </a:r>
            <a:r>
              <a:rPr lang="es-CL" sz="4400" spc="-5" dirty="0">
                <a:solidFill>
                  <a:srgbClr val="888888"/>
                </a:solidFill>
                <a:latin typeface="Calibri"/>
                <a:cs typeface="Calibri"/>
              </a:rPr>
              <a:t>(1AM8)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7F2767-AFAA-C905-AAB7-991550DB7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2" y="1219200"/>
            <a:ext cx="11004234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7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7866986-4659-4774-ADAB-372D40130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99034"/>
            <a:ext cx="1006594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Choapa </a:t>
            </a:r>
            <a:r>
              <a:rPr sz="3600" dirty="0"/>
              <a:t>después de </a:t>
            </a:r>
            <a:r>
              <a:rPr sz="3600" spc="-5" dirty="0"/>
              <a:t>Cuncumén </a:t>
            </a:r>
            <a:r>
              <a:rPr sz="3600" dirty="0"/>
              <a:t>y </a:t>
            </a:r>
            <a:r>
              <a:rPr sz="3600" spc="-20" dirty="0"/>
              <a:t>antes </a:t>
            </a:r>
            <a:r>
              <a:rPr sz="3600" dirty="0"/>
              <a:t>de </a:t>
            </a:r>
            <a:r>
              <a:rPr sz="3600" spc="-10" dirty="0"/>
              <a:t>Salamanca</a:t>
            </a:r>
            <a:endParaRPr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57D76F-0AD1-30E1-29A9-F80821F0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86998"/>
            <a:ext cx="11004234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24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7866986-4659-4774-ADAB-372D40130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99034"/>
            <a:ext cx="1006594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Choapa </a:t>
            </a:r>
            <a:r>
              <a:rPr sz="3600" dirty="0"/>
              <a:t>después de </a:t>
            </a:r>
            <a:r>
              <a:rPr sz="3600" spc="-5" dirty="0"/>
              <a:t>Cuncumén </a:t>
            </a:r>
            <a:r>
              <a:rPr sz="3600" dirty="0"/>
              <a:t>y </a:t>
            </a:r>
            <a:r>
              <a:rPr sz="3600" spc="-20" dirty="0"/>
              <a:t>antes </a:t>
            </a:r>
            <a:r>
              <a:rPr sz="3600" dirty="0"/>
              <a:t>de </a:t>
            </a:r>
            <a:r>
              <a:rPr sz="3600" spc="-10" dirty="0"/>
              <a:t>Salamanca</a:t>
            </a:r>
            <a:endParaRPr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FACB84-D5AD-6046-DA68-4F3C867F8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" y="1524000"/>
            <a:ext cx="11004234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35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7866986-4659-4774-ADAB-372D40130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99034"/>
            <a:ext cx="1006594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Choapa </a:t>
            </a:r>
            <a:r>
              <a:rPr sz="3600" dirty="0"/>
              <a:t>después de </a:t>
            </a:r>
            <a:r>
              <a:rPr sz="3600" spc="-5" dirty="0"/>
              <a:t>Cuncumén </a:t>
            </a:r>
            <a:r>
              <a:rPr sz="3600" dirty="0"/>
              <a:t>y </a:t>
            </a:r>
            <a:r>
              <a:rPr sz="3600" spc="-20" dirty="0"/>
              <a:t>antes </a:t>
            </a:r>
            <a:r>
              <a:rPr sz="3600" dirty="0"/>
              <a:t>de </a:t>
            </a:r>
            <a:r>
              <a:rPr sz="3600" spc="-10" dirty="0"/>
              <a:t>Salamanca</a:t>
            </a:r>
            <a:endParaRPr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63A40B-C893-3556-90DA-DEB449AA9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10798"/>
            <a:ext cx="11004234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7866986-4659-4774-ADAB-372D40130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99034"/>
            <a:ext cx="1006594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Choapa </a:t>
            </a:r>
            <a:r>
              <a:rPr sz="3600" dirty="0"/>
              <a:t>después de </a:t>
            </a:r>
            <a:r>
              <a:rPr sz="3600" spc="-5" dirty="0"/>
              <a:t>Cuncumén </a:t>
            </a:r>
            <a:r>
              <a:rPr sz="3600" dirty="0"/>
              <a:t>y </a:t>
            </a:r>
            <a:r>
              <a:rPr sz="3600" spc="-20" dirty="0"/>
              <a:t>antes </a:t>
            </a:r>
            <a:r>
              <a:rPr sz="3600" dirty="0"/>
              <a:t>de </a:t>
            </a:r>
            <a:r>
              <a:rPr sz="3600" spc="-10" dirty="0"/>
              <a:t>Salamanca</a:t>
            </a:r>
            <a:endParaRPr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D249F2-D82B-F925-97CB-D066752C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22991"/>
            <a:ext cx="11004234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69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7866986-4659-4774-ADAB-372D40130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99034"/>
            <a:ext cx="1006594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Choapa </a:t>
            </a:r>
            <a:r>
              <a:rPr sz="3600" dirty="0"/>
              <a:t>después de </a:t>
            </a:r>
            <a:r>
              <a:rPr sz="3600" spc="-5" dirty="0"/>
              <a:t>Cuncumén </a:t>
            </a:r>
            <a:r>
              <a:rPr sz="3600" dirty="0"/>
              <a:t>y </a:t>
            </a:r>
            <a:r>
              <a:rPr sz="3600" spc="-20" dirty="0"/>
              <a:t>antes </a:t>
            </a:r>
            <a:r>
              <a:rPr sz="3600" dirty="0"/>
              <a:t>de </a:t>
            </a:r>
            <a:r>
              <a:rPr sz="3600" spc="-10" dirty="0"/>
              <a:t>Salamanca</a:t>
            </a:r>
            <a:endParaRPr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DDDE4D-28CA-9D27-96C9-DF42E2DFA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41281"/>
            <a:ext cx="11004234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97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725"/>
            <a:ext cx="8366759" cy="169418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000" b="0" spc="-20" dirty="0">
                <a:solidFill>
                  <a:srgbClr val="00778A"/>
                </a:solidFill>
                <a:latin typeface="Calibri Light"/>
                <a:cs typeface="Calibri Light"/>
              </a:rPr>
              <a:t>Monitoreo </a:t>
            </a:r>
            <a:r>
              <a:rPr sz="6000" b="0" spc="-10" dirty="0">
                <a:solidFill>
                  <a:srgbClr val="00778A"/>
                </a:solidFill>
                <a:latin typeface="Calibri Light"/>
                <a:cs typeface="Calibri Light"/>
              </a:rPr>
              <a:t>Agua</a:t>
            </a:r>
            <a:r>
              <a:rPr sz="6000" b="0" spc="-70" dirty="0">
                <a:solidFill>
                  <a:srgbClr val="00778A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00778A"/>
                </a:solidFill>
                <a:latin typeface="Calibri Light"/>
                <a:cs typeface="Calibri Light"/>
              </a:rPr>
              <a:t>Superficial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Choapa después de Salamanca </a:t>
            </a:r>
            <a:r>
              <a:rPr sz="2400" dirty="0">
                <a:solidFill>
                  <a:srgbClr val="888888"/>
                </a:solidFill>
                <a:latin typeface="Calibri"/>
                <a:cs typeface="Calibri"/>
              </a:rPr>
              <a:t>y </a:t>
            </a:r>
            <a:r>
              <a:rPr sz="2400" spc="-10" dirty="0">
                <a:solidFill>
                  <a:srgbClr val="888888"/>
                </a:solidFill>
                <a:latin typeface="Calibri"/>
                <a:cs typeface="Calibri"/>
              </a:rPr>
              <a:t>antes </a:t>
            </a:r>
            <a:r>
              <a:rPr sz="2400" dirty="0">
                <a:solidFill>
                  <a:srgbClr val="888888"/>
                </a:solidFill>
                <a:latin typeface="Calibri"/>
                <a:cs typeface="Calibri"/>
              </a:rPr>
              <a:t>Río</a:t>
            </a:r>
            <a:r>
              <a:rPr sz="2400" spc="-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888888"/>
                </a:solidFill>
                <a:latin typeface="Calibri"/>
                <a:cs typeface="Calibri"/>
              </a:rPr>
              <a:t>Illapel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012B86C-ADE6-4724-A63C-A624FC514C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392633"/>
            <a:ext cx="8954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Choapa después </a:t>
            </a:r>
            <a:r>
              <a:rPr sz="3600" dirty="0"/>
              <a:t>de </a:t>
            </a:r>
            <a:r>
              <a:rPr sz="3600" spc="-5" dirty="0"/>
              <a:t>Salamanca </a:t>
            </a:r>
            <a:r>
              <a:rPr sz="3600" dirty="0"/>
              <a:t>y </a:t>
            </a:r>
            <a:r>
              <a:rPr sz="3600" spc="-20" dirty="0"/>
              <a:t>antes </a:t>
            </a:r>
            <a:r>
              <a:rPr sz="3600" spc="-5" dirty="0"/>
              <a:t>Río</a:t>
            </a:r>
            <a:r>
              <a:rPr sz="3600" spc="15" dirty="0"/>
              <a:t> </a:t>
            </a:r>
            <a:r>
              <a:rPr sz="3600" spc="-5" dirty="0"/>
              <a:t>Illapel</a:t>
            </a:r>
            <a:endParaRPr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755003-93E6-B4C9-CC84-26DF7177D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380315"/>
            <a:ext cx="11004234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36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012B86C-ADE6-4724-A63C-A624FC514C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392633"/>
            <a:ext cx="8954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Choapa después </a:t>
            </a:r>
            <a:r>
              <a:rPr sz="3600" dirty="0"/>
              <a:t>de </a:t>
            </a:r>
            <a:r>
              <a:rPr sz="3600" spc="-5" dirty="0"/>
              <a:t>Salamanca </a:t>
            </a:r>
            <a:r>
              <a:rPr sz="3600" dirty="0"/>
              <a:t>y </a:t>
            </a:r>
            <a:r>
              <a:rPr sz="3600" spc="-20" dirty="0"/>
              <a:t>antes </a:t>
            </a:r>
            <a:r>
              <a:rPr sz="3600" spc="-5" dirty="0"/>
              <a:t>Río</a:t>
            </a:r>
            <a:r>
              <a:rPr sz="3600" spc="15" dirty="0"/>
              <a:t> </a:t>
            </a:r>
            <a:r>
              <a:rPr sz="3600" spc="-5" dirty="0"/>
              <a:t>Illapel</a:t>
            </a:r>
            <a:endParaRPr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272F39-8CAB-B1C0-A44C-B4A7FDAEB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2" y="1368122"/>
            <a:ext cx="10931075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31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012B86C-ADE6-4724-A63C-A624FC514C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392633"/>
            <a:ext cx="8954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Choapa después </a:t>
            </a:r>
            <a:r>
              <a:rPr sz="3600" dirty="0"/>
              <a:t>de </a:t>
            </a:r>
            <a:r>
              <a:rPr sz="3600" spc="-5" dirty="0"/>
              <a:t>Salamanca </a:t>
            </a:r>
            <a:r>
              <a:rPr sz="3600" dirty="0"/>
              <a:t>y </a:t>
            </a:r>
            <a:r>
              <a:rPr sz="3600" spc="-20" dirty="0"/>
              <a:t>antes </a:t>
            </a:r>
            <a:r>
              <a:rPr sz="3600" spc="-5" dirty="0"/>
              <a:t>Río</a:t>
            </a:r>
            <a:r>
              <a:rPr sz="3600" spc="15" dirty="0"/>
              <a:t> </a:t>
            </a:r>
            <a:r>
              <a:rPr sz="3600" spc="-5" dirty="0"/>
              <a:t>Illapel</a:t>
            </a:r>
            <a:endParaRPr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86DE12-86D5-053E-D582-4296588A1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59" y="1380315"/>
            <a:ext cx="10918882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7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012B86C-ADE6-4724-A63C-A624FC514C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392633"/>
            <a:ext cx="8954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Choapa después </a:t>
            </a:r>
            <a:r>
              <a:rPr sz="3600" dirty="0"/>
              <a:t>de </a:t>
            </a:r>
            <a:r>
              <a:rPr sz="3600" spc="-5" dirty="0"/>
              <a:t>Salamanca </a:t>
            </a:r>
            <a:r>
              <a:rPr sz="3600" dirty="0"/>
              <a:t>y </a:t>
            </a:r>
            <a:r>
              <a:rPr sz="3600" spc="-20" dirty="0"/>
              <a:t>antes </a:t>
            </a:r>
            <a:r>
              <a:rPr sz="3600" spc="-5" dirty="0"/>
              <a:t>Río</a:t>
            </a:r>
            <a:r>
              <a:rPr sz="3600" spc="15" dirty="0"/>
              <a:t> </a:t>
            </a:r>
            <a:r>
              <a:rPr sz="3600" spc="-5" dirty="0"/>
              <a:t>Illapel</a:t>
            </a:r>
            <a:endParaRPr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E4EBE2-1D81-71AB-7889-152587CEF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04702"/>
            <a:ext cx="11004234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8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Cuncumén </a:t>
            </a:r>
            <a:r>
              <a:rPr lang="es-CL" spc="-45" dirty="0"/>
              <a:t>antes</a:t>
            </a:r>
            <a:r>
              <a:rPr lang="es-CL" spc="-204" dirty="0"/>
              <a:t> </a:t>
            </a:r>
            <a:r>
              <a:rPr lang="es-CL" spc="-35" dirty="0"/>
              <a:t>Choapa </a:t>
            </a:r>
            <a:r>
              <a:rPr lang="es-CL" sz="4400" spc="-5" dirty="0">
                <a:solidFill>
                  <a:srgbClr val="888888"/>
                </a:solidFill>
                <a:latin typeface="Calibri"/>
                <a:cs typeface="Calibri"/>
              </a:rPr>
              <a:t>(1AM8)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B29D2C-4804-60EA-5561-0AD7764DC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2" y="1371600"/>
            <a:ext cx="11004234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9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012B86C-ADE6-4724-A63C-A624FC514C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392633"/>
            <a:ext cx="8954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Choapa después </a:t>
            </a:r>
            <a:r>
              <a:rPr sz="3600" dirty="0"/>
              <a:t>de </a:t>
            </a:r>
            <a:r>
              <a:rPr sz="3600" spc="-5" dirty="0"/>
              <a:t>Salamanca </a:t>
            </a:r>
            <a:r>
              <a:rPr sz="3600" dirty="0"/>
              <a:t>y </a:t>
            </a:r>
            <a:r>
              <a:rPr sz="3600" spc="-20" dirty="0"/>
              <a:t>antes </a:t>
            </a:r>
            <a:r>
              <a:rPr sz="3600" spc="-5" dirty="0"/>
              <a:t>Río</a:t>
            </a:r>
            <a:r>
              <a:rPr sz="3600" spc="15" dirty="0"/>
              <a:t> </a:t>
            </a:r>
            <a:r>
              <a:rPr sz="3600" spc="-5" dirty="0"/>
              <a:t>Illapel</a:t>
            </a:r>
            <a:endParaRPr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F56622-5B7D-6E35-B820-1141CE88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2" y="1426046"/>
            <a:ext cx="10931075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67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725"/>
            <a:ext cx="8366759" cy="169418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000" b="0" spc="-20" dirty="0">
                <a:solidFill>
                  <a:srgbClr val="00778A"/>
                </a:solidFill>
                <a:latin typeface="Calibri Light"/>
                <a:cs typeface="Calibri Light"/>
              </a:rPr>
              <a:t>Monitoreo </a:t>
            </a:r>
            <a:r>
              <a:rPr sz="6000" b="0" spc="-10" dirty="0">
                <a:solidFill>
                  <a:srgbClr val="00778A"/>
                </a:solidFill>
                <a:latin typeface="Calibri Light"/>
                <a:cs typeface="Calibri Light"/>
              </a:rPr>
              <a:t>Agua</a:t>
            </a:r>
            <a:r>
              <a:rPr sz="6000" b="0" spc="-70" dirty="0">
                <a:solidFill>
                  <a:srgbClr val="00778A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00778A"/>
                </a:solidFill>
                <a:latin typeface="Calibri Light"/>
                <a:cs typeface="Calibri Light"/>
              </a:rPr>
              <a:t>Superficial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dirty="0">
                <a:solidFill>
                  <a:srgbClr val="888888"/>
                </a:solidFill>
                <a:latin typeface="Calibri"/>
                <a:cs typeface="Calibri"/>
              </a:rPr>
              <a:t>Río Illapel </a:t>
            </a:r>
            <a:r>
              <a:rPr sz="2400" spc="-10" dirty="0">
                <a:solidFill>
                  <a:srgbClr val="888888"/>
                </a:solidFill>
                <a:latin typeface="Calibri"/>
                <a:cs typeface="Calibri"/>
              </a:rPr>
              <a:t>antes</a:t>
            </a:r>
            <a:r>
              <a:rPr sz="24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Choapa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F6E14FF-3128-4317-8C1D-23BCE5FFE0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265557"/>
            <a:ext cx="53771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Río </a:t>
            </a:r>
            <a:r>
              <a:rPr dirty="0"/>
              <a:t>Illapel </a:t>
            </a:r>
            <a:r>
              <a:rPr spc="-20" dirty="0"/>
              <a:t>antes</a:t>
            </a:r>
            <a:r>
              <a:rPr spc="-30" dirty="0"/>
              <a:t> </a:t>
            </a:r>
            <a:r>
              <a:rPr spc="-5" dirty="0"/>
              <a:t>Choapa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DCD290-3AE8-4A08-A8E0-781383538DC8}"/>
              </a:ext>
            </a:extLst>
          </p:cNvPr>
          <p:cNvSpPr txBox="1"/>
          <p:nvPr/>
        </p:nvSpPr>
        <p:spPr>
          <a:xfrm>
            <a:off x="990600" y="5943600"/>
            <a:ext cx="345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C00000"/>
                </a:solidFill>
              </a:rPr>
              <a:t>Entre enero a mayo 2020,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diciembre 2020 a junio 2022,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octubre 2022 a julio 2023,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febrero 2024 a mayo 2024, punto seco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02EEE5-4938-D1EC-F53E-146DB46C3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83996"/>
            <a:ext cx="11004234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1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F6E14FF-3128-4317-8C1D-23BCE5FFE0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265557"/>
            <a:ext cx="53771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Río </a:t>
            </a:r>
            <a:r>
              <a:rPr dirty="0"/>
              <a:t>Illapel </a:t>
            </a:r>
            <a:r>
              <a:rPr spc="-20" dirty="0"/>
              <a:t>antes</a:t>
            </a:r>
            <a:r>
              <a:rPr spc="-30" dirty="0"/>
              <a:t> </a:t>
            </a:r>
            <a:r>
              <a:rPr spc="-5" dirty="0"/>
              <a:t>Choapa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D9C45C-8C97-4C22-8CAC-B0DC067681E1}"/>
              </a:ext>
            </a:extLst>
          </p:cNvPr>
          <p:cNvSpPr txBox="1"/>
          <p:nvPr/>
        </p:nvSpPr>
        <p:spPr>
          <a:xfrm>
            <a:off x="990600" y="5991451"/>
            <a:ext cx="345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C00000"/>
                </a:solidFill>
              </a:rPr>
              <a:t>Entre enero a mayo 2020,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diciembre 2020 a junio 2022,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octubre 2022 a julio 2023,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febrero 2024 a mayo 2024, punto seco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541173-1014-190D-BFA8-297F5A99E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53513"/>
            <a:ext cx="11004234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36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F6E14FF-3128-4317-8C1D-23BCE5FFE0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265557"/>
            <a:ext cx="53771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Río </a:t>
            </a:r>
            <a:r>
              <a:rPr dirty="0"/>
              <a:t>Illapel </a:t>
            </a:r>
            <a:r>
              <a:rPr spc="-20" dirty="0"/>
              <a:t>antes</a:t>
            </a:r>
            <a:r>
              <a:rPr spc="-30" dirty="0"/>
              <a:t> </a:t>
            </a:r>
            <a:r>
              <a:rPr spc="-5" dirty="0"/>
              <a:t>Choapa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B2DE41-3D22-4F56-A20D-F01344BDB222}"/>
              </a:ext>
            </a:extLst>
          </p:cNvPr>
          <p:cNvSpPr txBox="1"/>
          <p:nvPr/>
        </p:nvSpPr>
        <p:spPr>
          <a:xfrm>
            <a:off x="1042415" y="5943600"/>
            <a:ext cx="345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C00000"/>
                </a:solidFill>
              </a:rPr>
              <a:t>Entre enero a mayo 2020,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diciembre 2020 a junio 2022,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octubre 2022 a julio 2023,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febrero 2024 a mayo 2024, punto seco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792CFE-2E4D-D2B1-1FCD-CCFB0C3B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13893"/>
            <a:ext cx="11004234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64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F6E14FF-3128-4317-8C1D-23BCE5FFE0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265557"/>
            <a:ext cx="53771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Río </a:t>
            </a:r>
            <a:r>
              <a:rPr dirty="0"/>
              <a:t>Illapel </a:t>
            </a:r>
            <a:r>
              <a:rPr spc="-20" dirty="0"/>
              <a:t>antes</a:t>
            </a:r>
            <a:r>
              <a:rPr spc="-30" dirty="0"/>
              <a:t> </a:t>
            </a:r>
            <a:r>
              <a:rPr spc="-5" dirty="0"/>
              <a:t>Choapa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5CCFEA-A39D-4CE1-BF0B-AB948AC10428}"/>
              </a:ext>
            </a:extLst>
          </p:cNvPr>
          <p:cNvSpPr txBox="1"/>
          <p:nvPr/>
        </p:nvSpPr>
        <p:spPr>
          <a:xfrm>
            <a:off x="1042415" y="5943600"/>
            <a:ext cx="345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C00000"/>
                </a:solidFill>
              </a:rPr>
              <a:t>Entre enero a mayo 2020,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diciembre 2020 a junio 2022,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octubre 2022 a julio 2023,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febrero 2024 a mayo 2024, punto seco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907A45-2F3D-0C67-B402-A54011F84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07796"/>
            <a:ext cx="11004234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3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F6E14FF-3128-4317-8C1D-23BCE5FFE0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265557"/>
            <a:ext cx="53771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Río </a:t>
            </a:r>
            <a:r>
              <a:rPr dirty="0"/>
              <a:t>Illapel </a:t>
            </a:r>
            <a:r>
              <a:rPr spc="-20" dirty="0"/>
              <a:t>antes</a:t>
            </a:r>
            <a:r>
              <a:rPr spc="-30" dirty="0"/>
              <a:t> </a:t>
            </a:r>
            <a:r>
              <a:rPr spc="-5" dirty="0"/>
              <a:t>Choapa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C7CC58-B49D-4C2D-9424-C7BA6BEB8C75}"/>
              </a:ext>
            </a:extLst>
          </p:cNvPr>
          <p:cNvSpPr txBox="1"/>
          <p:nvPr/>
        </p:nvSpPr>
        <p:spPr>
          <a:xfrm>
            <a:off x="1042415" y="5943600"/>
            <a:ext cx="345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C00000"/>
                </a:solidFill>
              </a:rPr>
              <a:t>Entre enero a mayo 2020,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diciembre 2020 a junio 2022,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octubre 2022 a julio 2023, punto seco</a:t>
            </a:r>
          </a:p>
          <a:p>
            <a:r>
              <a:rPr lang="es-CL" sz="1200" dirty="0">
                <a:solidFill>
                  <a:srgbClr val="C00000"/>
                </a:solidFill>
              </a:rPr>
              <a:t>Desde febrero 2024 a mayo 2024, punto seco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C8D95A-499C-3F15-1F82-D5E5F46A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13893"/>
            <a:ext cx="11004234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07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725"/>
            <a:ext cx="8366759" cy="169418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000" b="0" spc="-20" dirty="0">
                <a:solidFill>
                  <a:srgbClr val="00778A"/>
                </a:solidFill>
                <a:latin typeface="Calibri Light"/>
                <a:cs typeface="Calibri Light"/>
              </a:rPr>
              <a:t>Monitoreo </a:t>
            </a:r>
            <a:r>
              <a:rPr sz="6000" b="0" spc="-10" dirty="0">
                <a:solidFill>
                  <a:srgbClr val="00778A"/>
                </a:solidFill>
                <a:latin typeface="Calibri Light"/>
                <a:cs typeface="Calibri Light"/>
              </a:rPr>
              <a:t>Agua</a:t>
            </a:r>
            <a:r>
              <a:rPr sz="6000" b="0" spc="-70" dirty="0">
                <a:solidFill>
                  <a:srgbClr val="00778A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00778A"/>
                </a:solidFill>
                <a:latin typeface="Calibri Light"/>
                <a:cs typeface="Calibri Light"/>
              </a:rPr>
              <a:t>Superficial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Choapa después de </a:t>
            </a:r>
            <a:r>
              <a:rPr sz="2400" spc="-15" dirty="0">
                <a:solidFill>
                  <a:srgbClr val="888888"/>
                </a:solidFill>
                <a:latin typeface="Calibri"/>
                <a:cs typeface="Calibri"/>
              </a:rPr>
              <a:t>confluente </a:t>
            </a:r>
            <a:r>
              <a:rPr sz="2400" dirty="0">
                <a:solidFill>
                  <a:srgbClr val="888888"/>
                </a:solidFill>
                <a:latin typeface="Calibri"/>
                <a:cs typeface="Calibri"/>
              </a:rPr>
              <a:t>río</a:t>
            </a:r>
            <a:r>
              <a:rPr sz="24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Illapel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6FFA147-4493-4A89-ABFC-F10997FD1EA5}"/>
              </a:ext>
            </a:extLst>
          </p:cNvPr>
          <p:cNvSpPr txBox="1">
            <a:spLocks/>
          </p:cNvSpPr>
          <p:nvPr/>
        </p:nvSpPr>
        <p:spPr>
          <a:xfrm>
            <a:off x="811174" y="292100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kern="0" spc="-35"/>
              <a:t>Choapa después </a:t>
            </a:r>
            <a:r>
              <a:rPr lang="es-ES" kern="0" spc="-20"/>
              <a:t>de </a:t>
            </a:r>
            <a:r>
              <a:rPr lang="es-ES" kern="0" spc="-50"/>
              <a:t>confluente </a:t>
            </a:r>
            <a:r>
              <a:rPr lang="es-ES" kern="0" spc="-15"/>
              <a:t>río</a:t>
            </a:r>
            <a:r>
              <a:rPr lang="es-ES" kern="0" spc="-285"/>
              <a:t> </a:t>
            </a:r>
            <a:r>
              <a:rPr lang="es-ES" kern="0" spc="-30"/>
              <a:t>Illapel</a:t>
            </a:r>
            <a:endParaRPr lang="es-ES" kern="0" spc="-3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52F871-DE61-884E-E82D-C2F9852B7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56529"/>
            <a:ext cx="11004234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25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6FFA147-4493-4A89-ABFC-F10997FD1EA5}"/>
              </a:ext>
            </a:extLst>
          </p:cNvPr>
          <p:cNvSpPr txBox="1">
            <a:spLocks/>
          </p:cNvSpPr>
          <p:nvPr/>
        </p:nvSpPr>
        <p:spPr>
          <a:xfrm>
            <a:off x="811174" y="292100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kern="0" spc="-35"/>
              <a:t>Choapa después </a:t>
            </a:r>
            <a:r>
              <a:rPr lang="es-ES" kern="0" spc="-20"/>
              <a:t>de </a:t>
            </a:r>
            <a:r>
              <a:rPr lang="es-ES" kern="0" spc="-50"/>
              <a:t>confluente </a:t>
            </a:r>
            <a:r>
              <a:rPr lang="es-ES" kern="0" spc="-15"/>
              <a:t>río</a:t>
            </a:r>
            <a:r>
              <a:rPr lang="es-ES" kern="0" spc="-285"/>
              <a:t> </a:t>
            </a:r>
            <a:r>
              <a:rPr lang="es-ES" kern="0" spc="-30"/>
              <a:t>Illapel</a:t>
            </a:r>
            <a:endParaRPr lang="es-ES" kern="0" spc="-3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B54741-9F66-7D35-3245-B6F1257C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56529"/>
            <a:ext cx="11004234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6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Cuncumén </a:t>
            </a:r>
            <a:r>
              <a:rPr lang="es-CL" spc="-45" dirty="0"/>
              <a:t>antes</a:t>
            </a:r>
            <a:r>
              <a:rPr lang="es-CL" spc="-204" dirty="0"/>
              <a:t> </a:t>
            </a:r>
            <a:r>
              <a:rPr lang="es-CL" spc="-35" dirty="0"/>
              <a:t>Choapa </a:t>
            </a:r>
            <a:r>
              <a:rPr lang="es-CL" sz="4400" spc="-5" dirty="0">
                <a:solidFill>
                  <a:srgbClr val="888888"/>
                </a:solidFill>
                <a:latin typeface="Calibri"/>
                <a:cs typeface="Calibri"/>
              </a:rPr>
              <a:t>(1AM8)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F940E4-EC8D-A28D-6B17-2217D1424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2" y="1371600"/>
            <a:ext cx="11004234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34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6FFA147-4493-4A89-ABFC-F10997FD1EA5}"/>
              </a:ext>
            </a:extLst>
          </p:cNvPr>
          <p:cNvSpPr txBox="1">
            <a:spLocks/>
          </p:cNvSpPr>
          <p:nvPr/>
        </p:nvSpPr>
        <p:spPr>
          <a:xfrm>
            <a:off x="811174" y="292100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kern="0" spc="-35"/>
              <a:t>Choapa después </a:t>
            </a:r>
            <a:r>
              <a:rPr lang="es-ES" kern="0" spc="-20"/>
              <a:t>de </a:t>
            </a:r>
            <a:r>
              <a:rPr lang="es-ES" kern="0" spc="-50"/>
              <a:t>confluente </a:t>
            </a:r>
            <a:r>
              <a:rPr lang="es-ES" kern="0" spc="-15"/>
              <a:t>río</a:t>
            </a:r>
            <a:r>
              <a:rPr lang="es-ES" kern="0" spc="-285"/>
              <a:t> </a:t>
            </a:r>
            <a:r>
              <a:rPr lang="es-ES" kern="0" spc="-30"/>
              <a:t>Illapel</a:t>
            </a:r>
            <a:endParaRPr lang="es-ES" kern="0" spc="-3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081388-1F81-1EEC-BD70-C71EFB60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56529"/>
            <a:ext cx="11004234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5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6FFA147-4493-4A89-ABFC-F10997FD1EA5}"/>
              </a:ext>
            </a:extLst>
          </p:cNvPr>
          <p:cNvSpPr txBox="1">
            <a:spLocks/>
          </p:cNvSpPr>
          <p:nvPr/>
        </p:nvSpPr>
        <p:spPr>
          <a:xfrm>
            <a:off x="811174" y="292100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kern="0" spc="-35"/>
              <a:t>Choapa después </a:t>
            </a:r>
            <a:r>
              <a:rPr lang="es-ES" kern="0" spc="-20"/>
              <a:t>de </a:t>
            </a:r>
            <a:r>
              <a:rPr lang="es-ES" kern="0" spc="-50"/>
              <a:t>confluente </a:t>
            </a:r>
            <a:r>
              <a:rPr lang="es-ES" kern="0" spc="-15"/>
              <a:t>río</a:t>
            </a:r>
            <a:r>
              <a:rPr lang="es-ES" kern="0" spc="-285"/>
              <a:t> </a:t>
            </a:r>
            <a:r>
              <a:rPr lang="es-ES" kern="0" spc="-30"/>
              <a:t>Illapel</a:t>
            </a:r>
            <a:endParaRPr lang="es-ES" kern="0" spc="-3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9A5319-5F8A-5B90-3D3D-14CD92789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56529"/>
            <a:ext cx="11004234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7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6FFA147-4493-4A89-ABFC-F10997FD1EA5}"/>
              </a:ext>
            </a:extLst>
          </p:cNvPr>
          <p:cNvSpPr txBox="1">
            <a:spLocks/>
          </p:cNvSpPr>
          <p:nvPr/>
        </p:nvSpPr>
        <p:spPr>
          <a:xfrm>
            <a:off x="811174" y="292100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kern="0" spc="-35"/>
              <a:t>Choapa después </a:t>
            </a:r>
            <a:r>
              <a:rPr lang="es-ES" kern="0" spc="-20"/>
              <a:t>de </a:t>
            </a:r>
            <a:r>
              <a:rPr lang="es-ES" kern="0" spc="-50"/>
              <a:t>confluente </a:t>
            </a:r>
            <a:r>
              <a:rPr lang="es-ES" kern="0" spc="-15"/>
              <a:t>río</a:t>
            </a:r>
            <a:r>
              <a:rPr lang="es-ES" kern="0" spc="-285"/>
              <a:t> </a:t>
            </a:r>
            <a:r>
              <a:rPr lang="es-ES" kern="0" spc="-30"/>
              <a:t>Illapel</a:t>
            </a:r>
            <a:endParaRPr lang="es-ES" kern="0" spc="-3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B6FC0F-924D-162E-C445-284F2B30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62625"/>
            <a:ext cx="11004234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6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725"/>
            <a:ext cx="8366759" cy="169418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000" b="0" spc="-20" dirty="0">
                <a:solidFill>
                  <a:srgbClr val="00778A"/>
                </a:solidFill>
                <a:latin typeface="Calibri Light"/>
                <a:cs typeface="Calibri Light"/>
              </a:rPr>
              <a:t>Monitoreo </a:t>
            </a:r>
            <a:r>
              <a:rPr sz="6000" b="0" spc="-10" dirty="0">
                <a:solidFill>
                  <a:srgbClr val="00778A"/>
                </a:solidFill>
                <a:latin typeface="Calibri Light"/>
                <a:cs typeface="Calibri Light"/>
              </a:rPr>
              <a:t>Agua</a:t>
            </a:r>
            <a:r>
              <a:rPr sz="6000" b="0" spc="-70" dirty="0">
                <a:solidFill>
                  <a:srgbClr val="00778A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00778A"/>
                </a:solidFill>
                <a:latin typeface="Calibri Light"/>
                <a:cs typeface="Calibri Light"/>
              </a:rPr>
              <a:t>Superficial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spc="-15" dirty="0">
                <a:solidFill>
                  <a:srgbClr val="888888"/>
                </a:solidFill>
                <a:latin typeface="Calibri"/>
                <a:cs typeface="Calibri"/>
              </a:rPr>
              <a:t>Estero </a:t>
            </a:r>
            <a:r>
              <a:rPr sz="2400" dirty="0">
                <a:solidFill>
                  <a:srgbClr val="888888"/>
                </a:solidFill>
                <a:latin typeface="Calibri"/>
                <a:cs typeface="Calibri"/>
              </a:rPr>
              <a:t>Pupío </a:t>
            </a:r>
            <a:r>
              <a:rPr sz="2400" spc="-10" dirty="0">
                <a:solidFill>
                  <a:srgbClr val="888888"/>
                </a:solidFill>
                <a:latin typeface="Calibri"/>
                <a:cs typeface="Calibri"/>
              </a:rPr>
              <a:t>antes </a:t>
            </a: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Llau</a:t>
            </a:r>
            <a:r>
              <a:rPr sz="24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Llau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B3C3BA7-1D7F-4D72-9D7A-93F8A89632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278638"/>
            <a:ext cx="6147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Estero </a:t>
            </a:r>
            <a:r>
              <a:rPr spc="-40" dirty="0"/>
              <a:t>Pupío antes </a:t>
            </a:r>
            <a:r>
              <a:rPr spc="-20" dirty="0"/>
              <a:t>Llau</a:t>
            </a:r>
            <a:r>
              <a:rPr spc="-280" dirty="0"/>
              <a:t> </a:t>
            </a:r>
            <a:r>
              <a:rPr spc="-20" dirty="0"/>
              <a:t>Llau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7CBDC0-2AAD-687C-BE1E-8C82F5521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19950"/>
            <a:ext cx="11004234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7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B3C3BA7-1D7F-4D72-9D7A-93F8A89632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278638"/>
            <a:ext cx="6147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Estero </a:t>
            </a:r>
            <a:r>
              <a:rPr spc="-40" dirty="0"/>
              <a:t>Pupío antes </a:t>
            </a:r>
            <a:r>
              <a:rPr spc="-20" dirty="0"/>
              <a:t>Llau</a:t>
            </a:r>
            <a:r>
              <a:rPr spc="-280" dirty="0"/>
              <a:t> </a:t>
            </a:r>
            <a:r>
              <a:rPr spc="-20" dirty="0"/>
              <a:t>Llau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524088-9BAB-76FD-B698-FAD46A5E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19950"/>
            <a:ext cx="11004234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832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B3C3BA7-1D7F-4D72-9D7A-93F8A89632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278638"/>
            <a:ext cx="6147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Estero </a:t>
            </a:r>
            <a:r>
              <a:rPr spc="-40" dirty="0"/>
              <a:t>Pupío antes </a:t>
            </a:r>
            <a:r>
              <a:rPr spc="-20" dirty="0"/>
              <a:t>Llau</a:t>
            </a:r>
            <a:r>
              <a:rPr spc="-280" dirty="0"/>
              <a:t> </a:t>
            </a:r>
            <a:r>
              <a:rPr spc="-20" dirty="0"/>
              <a:t>Llau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B43598-E0A3-3AF5-5A3A-B599C0DC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89" y="1426046"/>
            <a:ext cx="10851821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11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B3C3BA7-1D7F-4D72-9D7A-93F8A89632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278638"/>
            <a:ext cx="6147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Estero </a:t>
            </a:r>
            <a:r>
              <a:rPr spc="-40" dirty="0"/>
              <a:t>Pupío antes </a:t>
            </a:r>
            <a:r>
              <a:rPr spc="-20" dirty="0"/>
              <a:t>Llau</a:t>
            </a:r>
            <a:r>
              <a:rPr spc="-280" dirty="0"/>
              <a:t> </a:t>
            </a:r>
            <a:r>
              <a:rPr spc="-20" dirty="0"/>
              <a:t>Llau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E7B6754-4A5B-4603-A555-8900A7FA3C61}"/>
              </a:ext>
            </a:extLst>
          </p:cNvPr>
          <p:cNvSpPr/>
          <p:nvPr/>
        </p:nvSpPr>
        <p:spPr>
          <a:xfrm>
            <a:off x="295656" y="6135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Parámetro de coliforme fecal </a:t>
            </a:r>
            <a:r>
              <a:rPr lang="es-ES" dirty="0">
                <a:solidFill>
                  <a:srgbClr val="FF0000"/>
                </a:solidFill>
              </a:rPr>
              <a:t>no estaría relacionado con la actividad minera que desarrolla MLP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C525FF-9C10-B221-C440-0179F4867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07783"/>
            <a:ext cx="11004234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74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B3C3BA7-1D7F-4D72-9D7A-93F8A89632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278638"/>
            <a:ext cx="6147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Estero </a:t>
            </a:r>
            <a:r>
              <a:rPr spc="-40" dirty="0"/>
              <a:t>Pupío antes </a:t>
            </a:r>
            <a:r>
              <a:rPr spc="-20" dirty="0"/>
              <a:t>Llau</a:t>
            </a:r>
            <a:r>
              <a:rPr spc="-280" dirty="0"/>
              <a:t> </a:t>
            </a:r>
            <a:r>
              <a:rPr spc="-20" dirty="0"/>
              <a:t>Llau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BA76A0-B6CA-6935-B395-06E96640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426046"/>
            <a:ext cx="11004234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5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Cuncumén </a:t>
            </a:r>
            <a:r>
              <a:rPr lang="es-CL" spc="-45" dirty="0"/>
              <a:t>antes</a:t>
            </a:r>
            <a:r>
              <a:rPr lang="es-CL" spc="-204" dirty="0"/>
              <a:t> </a:t>
            </a:r>
            <a:r>
              <a:rPr lang="es-CL" spc="-35" dirty="0"/>
              <a:t>Choapa </a:t>
            </a:r>
            <a:r>
              <a:rPr lang="es-CL" sz="4400" spc="-5" dirty="0">
                <a:solidFill>
                  <a:srgbClr val="888888"/>
                </a:solidFill>
                <a:latin typeface="Calibri"/>
                <a:cs typeface="Calibri"/>
              </a:rPr>
              <a:t>(1AM8)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DC60AF-94F8-70F1-442A-D21437950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4" y="1524000"/>
            <a:ext cx="11010330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8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Cuncumén </a:t>
            </a:r>
            <a:r>
              <a:rPr lang="es-CL" spc="-45" dirty="0"/>
              <a:t>antes</a:t>
            </a:r>
            <a:r>
              <a:rPr lang="es-CL" spc="-204" dirty="0"/>
              <a:t> </a:t>
            </a:r>
            <a:r>
              <a:rPr lang="es-CL" spc="-35" dirty="0"/>
              <a:t>Choapa </a:t>
            </a:r>
            <a:r>
              <a:rPr lang="es-CL" sz="4400" spc="-5" dirty="0">
                <a:solidFill>
                  <a:srgbClr val="888888"/>
                </a:solidFill>
                <a:latin typeface="Calibri"/>
                <a:cs typeface="Calibri"/>
              </a:rPr>
              <a:t>(1AM8)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67EF76-DA87-68A5-055D-D49F085E0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11010330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2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790B2-82F2-6ED1-8D5F-35166DC86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C2EED82-8CF5-8620-2CF7-3403462595DE}"/>
              </a:ext>
            </a:extLst>
          </p:cNvPr>
          <p:cNvSpPr txBox="1"/>
          <p:nvPr/>
        </p:nvSpPr>
        <p:spPr>
          <a:xfrm>
            <a:off x="910844" y="3264725"/>
            <a:ext cx="8366759" cy="169418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000" b="0" spc="-20" dirty="0">
                <a:solidFill>
                  <a:srgbClr val="00778A"/>
                </a:solidFill>
                <a:latin typeface="Calibri Light"/>
                <a:cs typeface="Calibri Light"/>
              </a:rPr>
              <a:t>Monitoreo </a:t>
            </a:r>
            <a:r>
              <a:rPr sz="6000" b="0" spc="-10" dirty="0">
                <a:solidFill>
                  <a:srgbClr val="00778A"/>
                </a:solidFill>
                <a:latin typeface="Calibri Light"/>
                <a:cs typeface="Calibri Light"/>
              </a:rPr>
              <a:t>Agua</a:t>
            </a:r>
            <a:r>
              <a:rPr sz="6000" b="0" spc="-70" dirty="0">
                <a:solidFill>
                  <a:srgbClr val="00778A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00778A"/>
                </a:solidFill>
                <a:latin typeface="Calibri Light"/>
                <a:cs typeface="Calibri Light"/>
              </a:rPr>
              <a:t>Superficial</a:t>
            </a:r>
            <a:endParaRPr sz="6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Cuncumén </a:t>
            </a:r>
            <a:r>
              <a:rPr sz="2400" spc="-10" dirty="0">
                <a:solidFill>
                  <a:srgbClr val="888888"/>
                </a:solidFill>
                <a:latin typeface="Calibri"/>
                <a:cs typeface="Calibri"/>
              </a:rPr>
              <a:t>antes</a:t>
            </a:r>
            <a:r>
              <a:rPr sz="24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888888"/>
                </a:solidFill>
                <a:latin typeface="Calibri"/>
                <a:cs typeface="Calibri"/>
              </a:rPr>
              <a:t>Choapa</a:t>
            </a:r>
            <a:r>
              <a:rPr lang="es-CL" sz="2400" spc="-5" dirty="0">
                <a:solidFill>
                  <a:srgbClr val="888888"/>
                </a:solidFill>
                <a:latin typeface="Calibri"/>
                <a:cs typeface="Calibri"/>
              </a:rPr>
              <a:t> (2AS)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266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3341A-2603-1691-5248-0974A2021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21561-48E8-89EA-3A17-35A0CCD1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Cuncumén </a:t>
            </a:r>
            <a:r>
              <a:rPr lang="es-CL" spc="-45" dirty="0"/>
              <a:t>antes</a:t>
            </a:r>
            <a:r>
              <a:rPr lang="es-CL" spc="-204" dirty="0"/>
              <a:t> </a:t>
            </a:r>
            <a:r>
              <a:rPr lang="es-CL" spc="-35" dirty="0"/>
              <a:t>Choapa </a:t>
            </a:r>
            <a:r>
              <a:rPr lang="es-CL" sz="4400" spc="-5" dirty="0">
                <a:solidFill>
                  <a:srgbClr val="888888"/>
                </a:solidFill>
                <a:latin typeface="Calibri"/>
                <a:cs typeface="Calibri"/>
              </a:rPr>
              <a:t>(2AS)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1AAD7E-6FE4-C5FA-E879-3369DC829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2" y="1249727"/>
            <a:ext cx="10546994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8AC6-561A-92EC-A8E7-42781749F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F3FF5-191A-F2D2-128B-08435A7C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Cuncumén </a:t>
            </a:r>
            <a:r>
              <a:rPr lang="es-CL" spc="-45" dirty="0"/>
              <a:t>antes</a:t>
            </a:r>
            <a:r>
              <a:rPr lang="es-CL" spc="-204" dirty="0"/>
              <a:t> </a:t>
            </a:r>
            <a:r>
              <a:rPr lang="es-CL" spc="-35" dirty="0"/>
              <a:t>Choapa </a:t>
            </a:r>
            <a:r>
              <a:rPr lang="es-CL" sz="4400" spc="-5" dirty="0">
                <a:solidFill>
                  <a:srgbClr val="888888"/>
                </a:solidFill>
                <a:latin typeface="Calibri"/>
                <a:cs typeface="Calibri"/>
              </a:rPr>
              <a:t>(2AS)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297CA8-C11F-769E-B4F0-CE033874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2" y="1295400"/>
            <a:ext cx="11004234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2D1A56EE9B8043B1D96EF41092B4C4" ma:contentTypeVersion="10" ma:contentTypeDescription="Crear nuevo documento." ma:contentTypeScope="" ma:versionID="86cdaf3346a71e5885ea5fee8c066629">
  <xsd:schema xmlns:xsd="http://www.w3.org/2001/XMLSchema" xmlns:xs="http://www.w3.org/2001/XMLSchema" xmlns:p="http://schemas.microsoft.com/office/2006/metadata/properties" xmlns:ns3="00e4c7fe-f58d-4d78-b606-009d862b0b03" targetNamespace="http://schemas.microsoft.com/office/2006/metadata/properties" ma:root="true" ma:fieldsID="d43bedb9d1503250f4226e063a5eb2a3" ns3:_="">
    <xsd:import namespace="00e4c7fe-f58d-4d78-b606-009d862b0b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4c7fe-f58d-4d78-b606-009d862b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A0018B-D4DB-436E-9FC5-7FD83990F6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4D48B3-2BEC-4EA3-B127-F0E61E1C48FB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00e4c7fe-f58d-4d78-b606-009d862b0b03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6ADC608-F3CA-4454-81F5-0E63339A9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4c7fe-f58d-4d78-b606-009d862b0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</TotalTime>
  <Words>491</Words>
  <Application>Microsoft Office PowerPoint</Application>
  <PresentationFormat>Panorámica</PresentationFormat>
  <Paragraphs>79</Paragraphs>
  <Slides>48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1" baseType="lpstr">
      <vt:lpstr>Calibri</vt:lpstr>
      <vt:lpstr>Calibri Light</vt:lpstr>
      <vt:lpstr>Office Theme</vt:lpstr>
      <vt:lpstr>Presentación de PowerPoint</vt:lpstr>
      <vt:lpstr>Cuncumén antes Choapa (1AM8)</vt:lpstr>
      <vt:lpstr>Cuncumén antes Choapa (1AM8)</vt:lpstr>
      <vt:lpstr>Cuncumén antes Choapa (1AM8)</vt:lpstr>
      <vt:lpstr>Cuncumén antes Choapa (1AM8)</vt:lpstr>
      <vt:lpstr>Cuncumén antes Choapa (1AM8)</vt:lpstr>
      <vt:lpstr>Presentación de PowerPoint</vt:lpstr>
      <vt:lpstr>Cuncumén antes Choapa (2AS)</vt:lpstr>
      <vt:lpstr>Cuncumén antes Choapa (2AS)</vt:lpstr>
      <vt:lpstr>Cuncumén antes Choapa (2AS)</vt:lpstr>
      <vt:lpstr>Cuncumén antes Choapa (2AS)</vt:lpstr>
      <vt:lpstr>Cuncumén antes Choapa (2AS)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Choapa después de Cuncumén y antes de Salamanca</vt:lpstr>
      <vt:lpstr>Choapa después de Cuncumén y antes de Salamanca</vt:lpstr>
      <vt:lpstr>Choapa después de Cuncumén y antes de Salamanca</vt:lpstr>
      <vt:lpstr>Choapa después de Cuncumén y antes de Salamanca</vt:lpstr>
      <vt:lpstr>Choapa después de Cuncumén y antes de Salamanca</vt:lpstr>
      <vt:lpstr>Presentación de PowerPoint</vt:lpstr>
      <vt:lpstr>Choapa después de Salamanca y antes Río Illapel</vt:lpstr>
      <vt:lpstr>Choapa después de Salamanca y antes Río Illapel</vt:lpstr>
      <vt:lpstr>Choapa después de Salamanca y antes Río Illapel</vt:lpstr>
      <vt:lpstr>Choapa después de Salamanca y antes Río Illapel</vt:lpstr>
      <vt:lpstr>Choapa después de Salamanca y antes Río Illapel</vt:lpstr>
      <vt:lpstr>Presentación de PowerPoint</vt:lpstr>
      <vt:lpstr>Río Illapel antes Choapa</vt:lpstr>
      <vt:lpstr>Río Illapel antes Choapa</vt:lpstr>
      <vt:lpstr>Río Illapel antes Choapa</vt:lpstr>
      <vt:lpstr>Río Illapel antes Choapa</vt:lpstr>
      <vt:lpstr>Río Illapel antes Choapa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Estero Pupío antes Llau Llau</vt:lpstr>
      <vt:lpstr>Estero Pupío antes Llau Llau</vt:lpstr>
      <vt:lpstr>Estero Pupío antes Llau Llau</vt:lpstr>
      <vt:lpstr>Estero Pupío antes Llau Llau</vt:lpstr>
      <vt:lpstr>Estero Pupío antes Llau Llau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Monitoreo Agua Subterránea</dc:title>
  <dc:creator>Constanza Gonzalez Bravo</dc:creator>
  <cp:lastModifiedBy>Juan José Subercaseaux</cp:lastModifiedBy>
  <cp:revision>97</cp:revision>
  <dcterms:created xsi:type="dcterms:W3CDTF">2020-07-28T18:42:27Z</dcterms:created>
  <dcterms:modified xsi:type="dcterms:W3CDTF">2026-04-10T02:42:55Z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2020-05-26T00:00:00Z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2020-07-28T00:00:00Z</vt:filetime>
  </property>
  <property fmtid="{D5CDD505-2E9C-101B-9397-08002B2CF9AE}" pid="5" name="ContentTypeId">
    <vt:lpwstr>0x010100842D1A56EE9B8043B1D96EF41092B4C4</vt:lpwstr>
  </property>
</Properties>
</file>